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1" d="100"/>
          <a:sy n="71" d="100"/>
        </p:scale>
        <p:origin x="-13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audio2.wav"/><Relationship Id="rId7" Type="http://schemas.microsoft.com/office/2007/relationships/hdphoto" Target="../media/hdphoto1.wd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3.wdp"/><Relationship Id="rId5" Type="http://schemas.openxmlformats.org/officeDocument/2006/relationships/audio" Target="../media/audio3.wav"/><Relationship Id="rId10" Type="http://schemas.openxmlformats.org/officeDocument/2006/relationships/image" Target="../media/image5.png"/><Relationship Id="rId4" Type="http://schemas.openxmlformats.org/officeDocument/2006/relationships/image" Target="../media/image2.jpeg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7.wdp"/><Relationship Id="rId3" Type="http://schemas.openxmlformats.org/officeDocument/2006/relationships/audio" Target="../media/audio2.wav"/><Relationship Id="rId7" Type="http://schemas.microsoft.com/office/2007/relationships/hdphoto" Target="../media/hdphoto4.wdp"/><Relationship Id="rId12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microsoft.com/office/2007/relationships/hdphoto" Target="../media/hdphoto6.wdp"/><Relationship Id="rId5" Type="http://schemas.openxmlformats.org/officeDocument/2006/relationships/audio" Target="../media/audio3.wav"/><Relationship Id="rId15" Type="http://schemas.microsoft.com/office/2007/relationships/hdphoto" Target="../media/hdphoto8.wdp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microsoft.com/office/2007/relationships/hdphoto" Target="../media/hdphoto5.wdp"/><Relationship Id="rId1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audio" Target="../media/audio2.wav"/><Relationship Id="rId7" Type="http://schemas.microsoft.com/office/2007/relationships/hdphoto" Target="../media/hdphoto9.wdp"/><Relationship Id="rId12" Type="http://schemas.microsoft.com/office/2007/relationships/hdphoto" Target="../media/hdphoto11.wd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png"/><Relationship Id="rId5" Type="http://schemas.openxmlformats.org/officeDocument/2006/relationships/audio" Target="../media/audio3.wav"/><Relationship Id="rId10" Type="http://schemas.microsoft.com/office/2007/relationships/hdphoto" Target="../media/hdphoto10.wdp"/><Relationship Id="rId4" Type="http://schemas.openxmlformats.org/officeDocument/2006/relationships/image" Target="../media/image2.jpe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microsoft.com/office/2007/relationships/hdphoto" Target="../media/hdphoto12.wd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audio" Target="../media/audio3.wav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29317" y="1988840"/>
            <a:ext cx="50853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accent6">
                    <a:lumMod val="75000"/>
                  </a:schemeClr>
                </a:solidFill>
              </a:rPr>
              <a:t>Весёлый счёт</a:t>
            </a:r>
            <a:endParaRPr lang="ru-RU" sz="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«Центр развития ребёнка –детский сад 9»</a:t>
            </a:r>
            <a:endParaRPr lang="ru-RU" sz="1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6444208" y="3429000"/>
            <a:ext cx="2376264" cy="9689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Земченкова Елена Александровна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968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8219256" cy="5793507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24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элементарных математических представлений.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24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285750" lvl="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счёта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пределах 10;</a:t>
            </a:r>
          </a:p>
          <a:p>
            <a:pPr marL="285750" lvl="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психических процессов (памяти, внимания, мышления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285750" lvl="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для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«Посчитай сколько предметов на рисунке, выбери соответствующую цифру из вариантов ответов и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щёлкни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ней». 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щелчке на неправильный ответ цифра исчезнет. 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щелчке на правильный ответ цифра сделает круг.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058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Управляющая кнопка: далее 2">
            <a:hlinkClick r:id="" action="ppaction://hlinkshowjump?jump=nextslide" highlightClick="1">
              <a:snd r:embed="rId5" name="click.wav"/>
            </a:hlinkClick>
          </p:cNvPr>
          <p:cNvSpPr/>
          <p:nvPr/>
        </p:nvSpPr>
        <p:spPr>
          <a:xfrm>
            <a:off x="7812360" y="5662962"/>
            <a:ext cx="1042416" cy="1042416"/>
          </a:xfrm>
          <a:prstGeom prst="actionButtonForwardNext">
            <a:avLst/>
          </a:prstGeom>
          <a:solidFill>
            <a:schemeClr val="accent6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04664"/>
            <a:ext cx="4104456" cy="3744416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0" b="100000" l="1111" r="995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11877" y="692696"/>
            <a:ext cx="1714048" cy="12950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ackgroundRemoval t="5854" b="95122" l="1927" r="771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428339">
            <a:off x="2123728" y="474717"/>
            <a:ext cx="2875654" cy="17310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backgroundRemoval t="0" b="100000" l="72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91057" y="2127068"/>
            <a:ext cx="1969398" cy="1874798"/>
          </a:xfrm>
          <a:prstGeom prst="rect">
            <a:avLst/>
          </a:prstGeom>
        </p:spPr>
      </p:pic>
      <p:sp>
        <p:nvSpPr>
          <p:cNvPr id="8" name="Шестиугольник 7"/>
          <p:cNvSpPr/>
          <p:nvPr/>
        </p:nvSpPr>
        <p:spPr>
          <a:xfrm>
            <a:off x="5831094" y="441330"/>
            <a:ext cx="1189178" cy="1043453"/>
          </a:xfrm>
          <a:prstGeom prst="hexag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1</a:t>
            </a:r>
          </a:p>
        </p:txBody>
      </p:sp>
      <p:sp>
        <p:nvSpPr>
          <p:cNvPr id="9" name="Шестиугольник 8"/>
          <p:cNvSpPr/>
          <p:nvPr/>
        </p:nvSpPr>
        <p:spPr>
          <a:xfrm>
            <a:off x="5831094" y="1920510"/>
            <a:ext cx="1189178" cy="1076442"/>
          </a:xfrm>
          <a:prstGeom prst="hexag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2</a:t>
            </a:r>
          </a:p>
        </p:txBody>
      </p:sp>
      <p:sp>
        <p:nvSpPr>
          <p:cNvPr id="10" name="Шестиугольник 9"/>
          <p:cNvSpPr/>
          <p:nvPr/>
        </p:nvSpPr>
        <p:spPr>
          <a:xfrm>
            <a:off x="5831094" y="3531178"/>
            <a:ext cx="1189178" cy="1049949"/>
          </a:xfrm>
          <a:prstGeom prst="hexag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3</a:t>
            </a:r>
            <a:endParaRPr lang="ru-RU" sz="4000" b="1" dirty="0"/>
          </a:p>
        </p:txBody>
      </p:sp>
      <p:sp>
        <p:nvSpPr>
          <p:cNvPr id="11" name="Шестиугольник 10"/>
          <p:cNvSpPr/>
          <p:nvPr/>
        </p:nvSpPr>
        <p:spPr>
          <a:xfrm>
            <a:off x="5831094" y="5013176"/>
            <a:ext cx="1189178" cy="1080120"/>
          </a:xfrm>
          <a:prstGeom prst="hexag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4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652846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2340" y="0"/>
            <a:ext cx="9144000" cy="6858000"/>
          </a:xfrm>
          <a:prstGeom prst="rect">
            <a:avLst/>
          </a:prstGeom>
        </p:spPr>
      </p:pic>
      <p:sp>
        <p:nvSpPr>
          <p:cNvPr id="3" name="Управляющая кнопка: далее 2">
            <a:hlinkClick r:id="" action="ppaction://hlinkshowjump?jump=nextslide" highlightClick="1">
              <a:snd r:embed="rId5" name="click.wav"/>
            </a:hlinkClick>
          </p:cNvPr>
          <p:cNvSpPr/>
          <p:nvPr/>
        </p:nvSpPr>
        <p:spPr>
          <a:xfrm>
            <a:off x="7668344" y="5644096"/>
            <a:ext cx="1042416" cy="1042416"/>
          </a:xfrm>
          <a:prstGeom prst="actionButtonForwardNext">
            <a:avLst/>
          </a:prstGeom>
          <a:solidFill>
            <a:schemeClr val="accent6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83951" y="427190"/>
            <a:ext cx="3888432" cy="3456384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0" b="100000" l="469" r="9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973865" y="620688"/>
            <a:ext cx="1131918" cy="10275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ackgroundRemoval t="9972" b="96724" l="1672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763080" y="2746343"/>
            <a:ext cx="1342703" cy="10796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backgroundRemoval t="0" b="996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64654" y="1418145"/>
            <a:ext cx="1327026" cy="14744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 xmlns="">
                  <a14:imgLayer r:embed="rId13">
                    <a14:imgEffect>
                      <a14:backgroundRemoval t="5556" b="95468" l="3144" r="951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21412" y="2634906"/>
            <a:ext cx="1440160" cy="119113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 xmlns="">
                  <a14:imgLayer r:embed="rId15">
                    <a14:imgEffect>
                      <a14:backgroundRemoval t="3722" b="92557" l="1667" r="9606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0082" y="600249"/>
            <a:ext cx="1428594" cy="1338116"/>
          </a:xfrm>
          <a:prstGeom prst="rect">
            <a:avLst/>
          </a:prstGeom>
        </p:spPr>
      </p:pic>
      <p:sp>
        <p:nvSpPr>
          <p:cNvPr id="13" name="Шестиугольник 12"/>
          <p:cNvSpPr/>
          <p:nvPr/>
        </p:nvSpPr>
        <p:spPr>
          <a:xfrm>
            <a:off x="5436096" y="404663"/>
            <a:ext cx="1224136" cy="1099577"/>
          </a:xfrm>
          <a:prstGeom prst="hexag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2</a:t>
            </a:r>
            <a:endParaRPr lang="ru-RU" sz="4000" b="1" dirty="0"/>
          </a:p>
        </p:txBody>
      </p:sp>
      <p:sp>
        <p:nvSpPr>
          <p:cNvPr id="14" name="Шестиугольник 13"/>
          <p:cNvSpPr/>
          <p:nvPr/>
        </p:nvSpPr>
        <p:spPr>
          <a:xfrm>
            <a:off x="5368919" y="2117359"/>
            <a:ext cx="1291313" cy="1052768"/>
          </a:xfrm>
          <a:prstGeom prst="hexag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3</a:t>
            </a:r>
            <a:endParaRPr lang="ru-RU" sz="4000" b="1" dirty="0"/>
          </a:p>
        </p:txBody>
      </p:sp>
      <p:sp>
        <p:nvSpPr>
          <p:cNvPr id="15" name="Шестиугольник 14"/>
          <p:cNvSpPr/>
          <p:nvPr/>
        </p:nvSpPr>
        <p:spPr>
          <a:xfrm>
            <a:off x="5436096" y="3765694"/>
            <a:ext cx="1224136" cy="1031457"/>
          </a:xfrm>
          <a:prstGeom prst="hexag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4</a:t>
            </a:r>
            <a:endParaRPr lang="ru-RU" sz="4000" b="1" dirty="0"/>
          </a:p>
        </p:txBody>
      </p:sp>
      <p:sp>
        <p:nvSpPr>
          <p:cNvPr id="16" name="Шестиугольник 15"/>
          <p:cNvSpPr/>
          <p:nvPr/>
        </p:nvSpPr>
        <p:spPr>
          <a:xfrm>
            <a:off x="5432373" y="5375841"/>
            <a:ext cx="1320026" cy="1080120"/>
          </a:xfrm>
          <a:prstGeom prst="hexag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5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811440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Управляющая кнопка: далее 2">
            <a:hlinkClick r:id="" action="ppaction://hlinkshowjump?jump=nextslide" highlightClick="1">
              <a:snd r:embed="rId5" name="click.wav"/>
            </a:hlinkClick>
          </p:cNvPr>
          <p:cNvSpPr/>
          <p:nvPr/>
        </p:nvSpPr>
        <p:spPr>
          <a:xfrm>
            <a:off x="7812360" y="5574966"/>
            <a:ext cx="1042416" cy="1042416"/>
          </a:xfrm>
          <a:prstGeom prst="actionButtonForwardNext">
            <a:avLst/>
          </a:prstGeom>
          <a:solidFill>
            <a:schemeClr val="accent6"/>
          </a:solidFill>
          <a:ln w="5715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59809"/>
            <a:ext cx="3816424" cy="3456384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907075" y="692696"/>
            <a:ext cx="1062638" cy="11550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4865" y="2472146"/>
            <a:ext cx="1448863" cy="13111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ackgroundRemoval t="0" b="100000" l="3667" r="9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483768" y="2339946"/>
            <a:ext cx="1584176" cy="14433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 xmlns="">
                  <a14:imgLayer r:embed="rId12">
                    <a14:imgEffect>
                      <a14:backgroundRemoval t="1375" b="99750" l="5889" r="9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21271" y="717347"/>
            <a:ext cx="1654485" cy="1470654"/>
          </a:xfrm>
          <a:prstGeom prst="rect">
            <a:avLst/>
          </a:prstGeom>
        </p:spPr>
      </p:pic>
      <p:sp>
        <p:nvSpPr>
          <p:cNvPr id="10" name="Шестиугольник 9"/>
          <p:cNvSpPr/>
          <p:nvPr/>
        </p:nvSpPr>
        <p:spPr>
          <a:xfrm>
            <a:off x="5524387" y="482854"/>
            <a:ext cx="1420744" cy="1096983"/>
          </a:xfrm>
          <a:prstGeom prst="hexag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1</a:t>
            </a:r>
            <a:endParaRPr lang="ru-RU" sz="4000" b="1" dirty="0"/>
          </a:p>
        </p:txBody>
      </p:sp>
      <p:sp>
        <p:nvSpPr>
          <p:cNvPr id="11" name="Шестиугольник 10"/>
          <p:cNvSpPr/>
          <p:nvPr/>
        </p:nvSpPr>
        <p:spPr>
          <a:xfrm>
            <a:off x="5585419" y="2041224"/>
            <a:ext cx="1384740" cy="1090825"/>
          </a:xfrm>
          <a:prstGeom prst="hexag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2</a:t>
            </a:r>
            <a:endParaRPr lang="ru-RU" sz="4000" b="1" dirty="0"/>
          </a:p>
        </p:txBody>
      </p:sp>
      <p:sp>
        <p:nvSpPr>
          <p:cNvPr id="12" name="Шестиугольник 11"/>
          <p:cNvSpPr/>
          <p:nvPr/>
        </p:nvSpPr>
        <p:spPr>
          <a:xfrm>
            <a:off x="5568955" y="3783307"/>
            <a:ext cx="1401023" cy="1179620"/>
          </a:xfrm>
          <a:prstGeom prst="hexag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3</a:t>
            </a:r>
            <a:endParaRPr lang="ru-RU" sz="4000" b="1" dirty="0"/>
          </a:p>
        </p:txBody>
      </p:sp>
      <p:sp>
        <p:nvSpPr>
          <p:cNvPr id="13" name="Шестиугольник 12"/>
          <p:cNvSpPr/>
          <p:nvPr/>
        </p:nvSpPr>
        <p:spPr>
          <a:xfrm>
            <a:off x="5555662" y="5505284"/>
            <a:ext cx="1393833" cy="1080120"/>
          </a:xfrm>
          <a:prstGeom prst="hexag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4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6494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Управляющая кнопка: далее 3">
            <a:hlinkClick r:id="" action="ppaction://hlinkshowjump?jump=nextslide" highlightClick="1">
              <a:snd r:embed="rId5" name="click.wav"/>
            </a:hlinkClick>
          </p:cNvPr>
          <p:cNvSpPr/>
          <p:nvPr/>
        </p:nvSpPr>
        <p:spPr>
          <a:xfrm>
            <a:off x="7740352" y="5589240"/>
            <a:ext cx="1042416" cy="1042416"/>
          </a:xfrm>
          <a:prstGeom prst="actionButtonForwardNext">
            <a:avLst/>
          </a:prstGeom>
          <a:solidFill>
            <a:schemeClr val="accent6"/>
          </a:solidFill>
          <a:ln w="5715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548680"/>
            <a:ext cx="3744416" cy="3384376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0" b="100000" l="4526" r="987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19572" y="782085"/>
            <a:ext cx="3384376" cy="2917566"/>
          </a:xfrm>
          <a:prstGeom prst="rect">
            <a:avLst/>
          </a:prstGeom>
        </p:spPr>
      </p:pic>
      <p:sp>
        <p:nvSpPr>
          <p:cNvPr id="7" name="Шестиугольник 6"/>
          <p:cNvSpPr/>
          <p:nvPr/>
        </p:nvSpPr>
        <p:spPr>
          <a:xfrm>
            <a:off x="5508104" y="548680"/>
            <a:ext cx="1348736" cy="1008112"/>
          </a:xfrm>
          <a:prstGeom prst="hexag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4</a:t>
            </a:r>
            <a:endParaRPr lang="ru-RU" sz="4000" b="1" dirty="0"/>
          </a:p>
        </p:txBody>
      </p:sp>
      <p:sp>
        <p:nvSpPr>
          <p:cNvPr id="8" name="Шестиугольник 7"/>
          <p:cNvSpPr/>
          <p:nvPr/>
        </p:nvSpPr>
        <p:spPr>
          <a:xfrm>
            <a:off x="5508105" y="2035696"/>
            <a:ext cx="1348736" cy="1033264"/>
          </a:xfrm>
          <a:prstGeom prst="hexag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5</a:t>
            </a:r>
            <a:endParaRPr lang="ru-RU" sz="4000" b="1" dirty="0"/>
          </a:p>
        </p:txBody>
      </p:sp>
      <p:sp>
        <p:nvSpPr>
          <p:cNvPr id="9" name="Шестиугольник 8"/>
          <p:cNvSpPr/>
          <p:nvPr/>
        </p:nvSpPr>
        <p:spPr>
          <a:xfrm>
            <a:off x="5508105" y="3633556"/>
            <a:ext cx="1348737" cy="1038980"/>
          </a:xfrm>
          <a:prstGeom prst="hexag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6</a:t>
            </a:r>
            <a:endParaRPr lang="ru-RU" sz="4000" b="1" dirty="0"/>
          </a:p>
        </p:txBody>
      </p:sp>
      <p:sp>
        <p:nvSpPr>
          <p:cNvPr id="10" name="Шестиугольник 9"/>
          <p:cNvSpPr/>
          <p:nvPr/>
        </p:nvSpPr>
        <p:spPr>
          <a:xfrm>
            <a:off x="5508105" y="5196048"/>
            <a:ext cx="1348735" cy="1041264"/>
          </a:xfrm>
          <a:prstGeom prst="hexag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7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110425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8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8000"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102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Муниципальное автономное дошкольное образовательное учреждение: «Центр развития ребёнка –детский сад 9»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Пользователь</cp:lastModifiedBy>
  <cp:revision>26</cp:revision>
  <dcterms:created xsi:type="dcterms:W3CDTF">2018-11-01T13:00:22Z</dcterms:created>
  <dcterms:modified xsi:type="dcterms:W3CDTF">2022-11-11T11:34:00Z</dcterms:modified>
</cp:coreProperties>
</file>