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76" r:id="rId2"/>
    <p:sldId id="256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63" r:id="rId15"/>
    <p:sldId id="274" r:id="rId16"/>
    <p:sldId id="275" r:id="rId17"/>
    <p:sldId id="272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1" d="100"/>
          <a:sy n="71" d="100"/>
        </p:scale>
        <p:origin x="-8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7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70403-B937-4897-B6A8-A5507A88574F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74E0-4EBC-413A-8317-9E9BA8A10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995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88640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</a:t>
            </a:r>
          </a:p>
          <a:p>
            <a:pPr algn="ctr"/>
            <a:r>
              <a:rPr lang="ru-RU" b="1" dirty="0"/>
              <a:t>образовательное учреждение </a:t>
            </a:r>
          </a:p>
          <a:p>
            <a:pPr algn="ctr"/>
            <a:r>
              <a:rPr lang="ru-RU" b="1" dirty="0"/>
              <a:t>«Детский сад № 9 «Звездочка»           </a:t>
            </a:r>
            <a:r>
              <a:rPr lang="ru-RU" dirty="0"/>
              <a:t>                                    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95218" y="2240602"/>
            <a:ext cx="63736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«Как мы меняемся»</a:t>
            </a:r>
          </a:p>
          <a:p>
            <a:pPr algn="ctr"/>
            <a:r>
              <a:rPr lang="ru-RU" sz="3200" b="1" dirty="0" smtClean="0"/>
              <a:t>(на уличном участке детского сада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75645" y="3501008"/>
            <a:ext cx="3439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Средняя группа «Затейники»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5085184"/>
            <a:ext cx="1828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Воспитатели:</a:t>
            </a:r>
          </a:p>
          <a:p>
            <a:r>
              <a:rPr lang="ru-RU" dirty="0" smtClean="0"/>
              <a:t>Колесникова С.Н</a:t>
            </a:r>
          </a:p>
          <a:p>
            <a:r>
              <a:rPr lang="ru-RU" dirty="0" smtClean="0"/>
              <a:t>Бойчук Н.Г.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82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хоккей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88640"/>
            <a:ext cx="6130593" cy="3451297"/>
          </a:xfrm>
          <a:prstGeom prst="rect">
            <a:avLst/>
          </a:prstGeom>
        </p:spPr>
      </p:pic>
      <p:pic>
        <p:nvPicPr>
          <p:cNvPr id="3" name="Рисунок 2" descr="хоккей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22" y="3799757"/>
            <a:ext cx="5221014" cy="29392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вкусного обеда , нам пора и поиграть!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35103" y="4725144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Хоккей-любимая игра мальчиков , но и девочки не отстают!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качеля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7" y="3429000"/>
            <a:ext cx="5653795" cy="3182877"/>
          </a:xfrm>
          <a:prstGeom prst="rect">
            <a:avLst/>
          </a:prstGeom>
        </p:spPr>
      </p:pic>
      <p:pic>
        <p:nvPicPr>
          <p:cNvPr id="3" name="Рисунок 2" descr="качеля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1224"/>
            <a:ext cx="5114310" cy="2879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4129" y="170080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Полина и Лиза  придумали необычную </a:t>
            </a:r>
            <a:r>
              <a:rPr lang="ru-RU" dirty="0" err="1" smtClean="0"/>
              <a:t>качелю</a:t>
            </a:r>
            <a:r>
              <a:rPr lang="ru-RU" dirty="0" smtClean="0"/>
              <a:t>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катаются с горке на коробк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2"/>
            <a:ext cx="4429252" cy="2493505"/>
          </a:xfrm>
          <a:prstGeom prst="rect">
            <a:avLst/>
          </a:prstGeom>
        </p:spPr>
      </p:pic>
      <p:pic>
        <p:nvPicPr>
          <p:cNvPr id="8" name="Рисунок 7" descr="на горке тянут колесо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152364"/>
            <a:ext cx="4060363" cy="2285834"/>
          </a:xfrm>
          <a:prstGeom prst="rect">
            <a:avLst/>
          </a:prstGeom>
        </p:spPr>
      </p:pic>
      <p:pic>
        <p:nvPicPr>
          <p:cNvPr id="6" name="Рисунок 5" descr="плюшка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59" y="3861048"/>
            <a:ext cx="4392488" cy="24728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0112" y="908720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Ну </a:t>
            </a:r>
            <a:r>
              <a:rPr lang="ru-RU" dirty="0" err="1" smtClean="0"/>
              <a:t>что,покатаемся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на горке дом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4188272" cy="2357842"/>
          </a:xfrm>
          <a:prstGeom prst="rect">
            <a:avLst/>
          </a:prstGeom>
        </p:spPr>
      </p:pic>
      <p:pic>
        <p:nvPicPr>
          <p:cNvPr id="6" name="Рисунок 5" descr="на горке дом 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288" y="3573016"/>
            <a:ext cx="4188272" cy="2357842"/>
          </a:xfrm>
          <a:prstGeom prst="rect">
            <a:avLst/>
          </a:prstGeom>
        </p:spPr>
      </p:pic>
      <p:pic>
        <p:nvPicPr>
          <p:cNvPr id="7" name="Рисунок 6" descr="на горке дом 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553" y="260648"/>
            <a:ext cx="4444090" cy="25018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98072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«Летняя беседка» от яркого солнца.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6064" y="5085184"/>
            <a:ext cx="4392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этого нам понадобился укрывной материал.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базар гриб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25" y="4060428"/>
            <a:ext cx="4355976" cy="2452253"/>
          </a:xfrm>
          <a:prstGeom prst="rect">
            <a:avLst/>
          </a:prstGeom>
        </p:spPr>
      </p:pic>
      <p:pic>
        <p:nvPicPr>
          <p:cNvPr id="4" name="Рисунок 3" descr="сбор грибов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47" y="379893"/>
            <a:ext cx="4492732" cy="2529242"/>
          </a:xfrm>
          <a:prstGeom prst="rect">
            <a:avLst/>
          </a:prstGeom>
        </p:spPr>
      </p:pic>
      <p:pic>
        <p:nvPicPr>
          <p:cNvPr id="3" name="Рисунок 2" descr="в коробке с грибами 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250079"/>
            <a:ext cx="4188272" cy="23578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0092" y="350349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то время , пока  Дима , Лиза, Даша  ,Полина «рыбачили»,девочки отправились  «в лес за грибами».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5976" y="515719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 а грибы можно и продать .Так возникла  у детей идея « Осеннего базара».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кире обматывают тканью ногу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060" y="4077072"/>
            <a:ext cx="4308602" cy="2425583"/>
          </a:xfrm>
          <a:prstGeom prst="rect">
            <a:avLst/>
          </a:prstGeom>
        </p:spPr>
      </p:pic>
      <p:pic>
        <p:nvPicPr>
          <p:cNvPr id="4" name="Рисунок 3" descr="лизу обматывают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91731"/>
            <a:ext cx="4443142" cy="2501324"/>
          </a:xfrm>
          <a:prstGeom prst="rect">
            <a:avLst/>
          </a:prstGeom>
        </p:spPr>
      </p:pic>
      <p:pic>
        <p:nvPicPr>
          <p:cNvPr id="6" name="Рисунок 5" descr="лизу несут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93926"/>
            <a:ext cx="3800003" cy="2139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4" y="98072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Укрывной материал нам так же понадобился для «оказания помощи».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эксперемент 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551" y="4149080"/>
            <a:ext cx="4188272" cy="2357842"/>
          </a:xfrm>
          <a:prstGeom prst="rect">
            <a:avLst/>
          </a:prstGeom>
        </p:spPr>
      </p:pic>
      <p:pic>
        <p:nvPicPr>
          <p:cNvPr id="3" name="Рисунок 2" descr="эксперемент 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651" y="548680"/>
            <a:ext cx="4372082" cy="2461320"/>
          </a:xfrm>
          <a:prstGeom prst="rect">
            <a:avLst/>
          </a:prstGeom>
        </p:spPr>
      </p:pic>
      <p:pic>
        <p:nvPicPr>
          <p:cNvPr id="2" name="Рисунок 1" descr="эксперемент 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6872"/>
            <a:ext cx="4060363" cy="2285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игр на участке , дети решили поэкспериментировать с водой и песком.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3509" y="5020144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Проводя эксперименты , дети уяснили , что вода и песок обладают различными свойствами.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спят на карабл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6682" y="1772816"/>
            <a:ext cx="6490633" cy="36539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539552" y="836712"/>
            <a:ext cx="8064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</a:t>
            </a:r>
            <a:r>
              <a:rPr lang="ru-RU" sz="2400" b="1" dirty="0" smtClean="0"/>
              <a:t>Чтобы лучше шло дело , пусть отдыхают голова и тело!»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5472" y="2348880"/>
            <a:ext cx="5773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98343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708920"/>
            <a:ext cx="3384376" cy="89153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789040"/>
            <a:ext cx="2840360" cy="18497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ломают дерево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2268"/>
            <a:ext cx="6120680" cy="3445716"/>
          </a:xfrm>
          <a:prstGeom prst="rect">
            <a:avLst/>
          </a:prstGeom>
        </p:spPr>
      </p:pic>
      <p:pic>
        <p:nvPicPr>
          <p:cNvPr id="5" name="Рисунок 4" descr="ломают дерево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717032"/>
            <a:ext cx="5339453" cy="30059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221088"/>
            <a:ext cx="25922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 время прогулке на участке детского сада, дети нашли сломанное дерево, после сильного ветра. Обнаружив это дерево, дети начали фантазировать , что можно с ним сделать.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вкапывают дерево 2.JPG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600400" cy="6393750"/>
          </a:xfrm>
        </p:spPr>
      </p:pic>
      <p:pic>
        <p:nvPicPr>
          <p:cNvPr id="5" name="Рисунок 4" descr="вкапывают дерево под беседку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60648"/>
            <a:ext cx="3563888" cy="63305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1921" y="1268760"/>
            <a:ext cx="15841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Девочки предложили это дерево вернуть на прежнее место и посадить в землю для того ,чтобы его «оживить»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веник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88640"/>
            <a:ext cx="2602716" cy="4623245"/>
          </a:xfrm>
          <a:prstGeom prst="rect">
            <a:avLst/>
          </a:prstGeom>
        </p:spPr>
      </p:pic>
      <p:pic>
        <p:nvPicPr>
          <p:cNvPr id="3" name="Рисунок 2" descr="делают веник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4364826" cy="2457235"/>
          </a:xfrm>
          <a:prstGeom prst="rect">
            <a:avLst/>
          </a:prstGeom>
        </p:spPr>
      </p:pic>
      <p:pic>
        <p:nvPicPr>
          <p:cNvPr id="4" name="Рисунок 3" descr="подмет ают карабль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374" y="2940045"/>
            <a:ext cx="2152531" cy="3823574"/>
          </a:xfrm>
          <a:prstGeom prst="rect">
            <a:avLst/>
          </a:prstGeom>
        </p:spPr>
      </p:pic>
      <p:pic>
        <p:nvPicPr>
          <p:cNvPr id="5" name="Рисунок 4" descr="подметают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24944"/>
            <a:ext cx="2133090" cy="3789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908720"/>
            <a:ext cx="16561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Кира с Лизой предложили сделать из сухих веток (сломанного дерева)  веники.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4221088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навести порядок на корабле и в беседке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делают удочку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42" y="2130409"/>
            <a:ext cx="5723179" cy="3221938"/>
          </a:xfrm>
          <a:prstGeom prst="rect">
            <a:avLst/>
          </a:prstGeom>
        </p:spPr>
      </p:pic>
      <p:pic>
        <p:nvPicPr>
          <p:cNvPr id="2" name="Рисунок 1" descr="делают удочку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04664"/>
            <a:ext cx="2781695" cy="4941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620688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Пока девочки наводили порядок , Саша предложил Лизе и Кире смастерить удочки для рыбалки.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носят бревн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55" y="116632"/>
            <a:ext cx="4680520" cy="2634960"/>
          </a:xfrm>
          <a:prstGeom prst="rect">
            <a:avLst/>
          </a:prstGeom>
        </p:spPr>
      </p:pic>
      <p:pic>
        <p:nvPicPr>
          <p:cNvPr id="2" name="Рисунок 1" descr="ловят рыбу на плоту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143" y="3068644"/>
            <a:ext cx="4172352" cy="2348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476672"/>
            <a:ext cx="288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того ,как удочки были изготовлены , у детей возник вопрос: « На чем отправится на рыбалку?»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068960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Посовещавшись между собой, мальчики решили изготовить плот из подручного материала.   Когда все было готово, дети отправились «ловить рыбу».</a:t>
            </a:r>
            <a:endParaRPr lang="ru-RU" dirty="0"/>
          </a:p>
        </p:txBody>
      </p:sp>
      <p:pic>
        <p:nvPicPr>
          <p:cNvPr id="8" name="Рисунок 7" descr="рыбалка на каробле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80" y="4312104"/>
            <a:ext cx="3927150" cy="2210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32040" y="581561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можно «порыбачить» и с корабля.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максим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16632"/>
            <a:ext cx="5834982" cy="3284878"/>
          </a:xfrm>
          <a:prstGeom prst="rect">
            <a:avLst/>
          </a:prstGeom>
        </p:spPr>
      </p:pic>
      <p:pic>
        <p:nvPicPr>
          <p:cNvPr id="3" name="Рисунок 2" descr="сеть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73016"/>
            <a:ext cx="5595271" cy="3149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764704"/>
            <a:ext cx="2592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Максим предложил построить шалаш из сухих веток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429309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Саша предложил девочкам помочь распутать сеть, для  шалаша.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шалаш 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8840"/>
            <a:ext cx="5195624" cy="2924944"/>
          </a:xfrm>
          <a:prstGeom prst="rect">
            <a:avLst/>
          </a:prstGeom>
        </p:spPr>
      </p:pic>
      <p:pic>
        <p:nvPicPr>
          <p:cNvPr id="2" name="Рисунок 1" descr="шалаш 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88640"/>
            <a:ext cx="4731174" cy="2663476"/>
          </a:xfrm>
          <a:prstGeom prst="rect">
            <a:avLst/>
          </a:prstGeom>
        </p:spPr>
      </p:pic>
      <p:pic>
        <p:nvPicPr>
          <p:cNvPr id="6" name="Рисунок 5" descr="сидят в шалаше 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149080"/>
            <a:ext cx="4556079" cy="25649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692696"/>
            <a:ext cx="285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«кипит»!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5301208"/>
            <a:ext cx="230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-Отдохнем в шалаше!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6021288"/>
            <a:ext cx="210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-А где же рыба?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riginal_57d70d3740c0882a298bfd96_57e8694d015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шашлык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83720"/>
            <a:ext cx="4176464" cy="2351194"/>
          </a:xfrm>
          <a:prstGeom prst="rect">
            <a:avLst/>
          </a:prstGeom>
        </p:spPr>
      </p:pic>
      <p:pic>
        <p:nvPicPr>
          <p:cNvPr id="3" name="Рисунок 2" descr="шашлык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42782"/>
            <a:ext cx="4248472" cy="2391732"/>
          </a:xfrm>
          <a:prstGeom prst="rect">
            <a:avLst/>
          </a:prstGeom>
        </p:spPr>
      </p:pic>
      <p:pic>
        <p:nvPicPr>
          <p:cNvPr id="4" name="Рисунок 3" descr="шашлык 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1916832"/>
            <a:ext cx="4220995" cy="237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096" y="5157192"/>
            <a:ext cx="3875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приготовления ухи , нам нужен костер и котел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836712"/>
            <a:ext cx="231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-А из рыбы будет уха!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363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Милана</dc:creator>
  <cp:lastModifiedBy>Милана</cp:lastModifiedBy>
  <cp:revision>27</cp:revision>
  <dcterms:created xsi:type="dcterms:W3CDTF">2019-10-23T06:24:30Z</dcterms:created>
  <dcterms:modified xsi:type="dcterms:W3CDTF">2022-11-10T03:17:45Z</dcterms:modified>
</cp:coreProperties>
</file>