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663300"/>
                </a:solidFill>
              </a:rPr>
              <a:t>«Забайкальскому роду нет переводу»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asiarussia.ru/upload/iblock/d87/d8712af2410381e5c11354f897c8465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7965472" cy="5270488"/>
          </a:xfrm>
          <a:prstGeom prst="rect">
            <a:avLst/>
          </a:prstGeom>
          <a:noFill/>
        </p:spPr>
      </p:pic>
      <p:pic>
        <p:nvPicPr>
          <p:cNvPr id="5" name="Picture 2" descr="C:\Users\DNS\Downloads\71e658f79c4cdfc5fd0dcc59b58ee5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928670"/>
            <a:ext cx="1135106" cy="113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</Words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«Забайкальскому роду нет переводу»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5</cp:revision>
  <dcterms:created xsi:type="dcterms:W3CDTF">2022-04-01T12:51:10Z</dcterms:created>
  <dcterms:modified xsi:type="dcterms:W3CDTF">2022-04-04T12:49:44Z</dcterms:modified>
</cp:coreProperties>
</file>