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36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117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78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312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180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59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915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797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51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17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3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40355-0AB0-4F3E-9574-E454EF56A521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22E5-EC59-4AC0-8DC3-00C846880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7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88696" y="2021275"/>
            <a:ext cx="5817449" cy="255072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Создаем сборник </a:t>
            </a:r>
            <a:r>
              <a:rPr lang="ru-RU" sz="3200" b="1" i="1" dirty="0" smtClean="0">
                <a:solidFill>
                  <a:srgbClr val="002060"/>
                </a:solidFill>
              </a:rPr>
              <a:t>детских рассказов «Друзья наши меньшие»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15836" y="3925669"/>
            <a:ext cx="6795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Подготовительная к школе группа «Колокольчик</a:t>
            </a:r>
            <a:r>
              <a:rPr lang="ru-RU" i="1" dirty="0" smtClean="0">
                <a:solidFill>
                  <a:srgbClr val="002060"/>
                </a:solidFill>
              </a:rPr>
              <a:t>» компенсирующей направленности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6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60" y="0"/>
            <a:ext cx="9149960" cy="68535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31126" y="1080655"/>
            <a:ext cx="5070765" cy="411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В </a:t>
            </a:r>
            <a:r>
              <a:rPr lang="ru-RU" sz="2400" dirty="0">
                <a:solidFill>
                  <a:srgbClr val="7030A0"/>
                </a:solidFill>
              </a:rPr>
              <a:t>рамках реализации коррекционно-образовательного проекта «Они живут с нами рядом» особый познавательный интерес и речевое творчество у воспитанников проявилось в совместной деятельности детей и родителей по созданию сборника детских рассказов «Друзья наши </a:t>
            </a:r>
            <a:r>
              <a:rPr lang="ru-RU" sz="2400" dirty="0" smtClean="0">
                <a:solidFill>
                  <a:srgbClr val="7030A0"/>
                </a:solidFill>
              </a:rPr>
              <a:t>меньшие»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2" t="5826" r="16566" b="6543"/>
          <a:stretch/>
        </p:blipFill>
        <p:spPr>
          <a:xfrm rot="5400000">
            <a:off x="-460181" y="521372"/>
            <a:ext cx="4045527" cy="300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2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9960" cy="68535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67892" y="720436"/>
            <a:ext cx="5264727" cy="17595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На </a:t>
            </a:r>
            <a:r>
              <a:rPr lang="ru-RU" sz="2000" dirty="0">
                <a:solidFill>
                  <a:srgbClr val="7030A0"/>
                </a:solidFill>
              </a:rPr>
              <a:t>страницах книжки-самоделки размещены творческие рассказы о домашних питомцах и фото со своими любимцами.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5977" y="1401388"/>
            <a:ext cx="3637939" cy="52647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0" t="3670" r="15758"/>
          <a:stretch/>
        </p:blipFill>
        <p:spPr>
          <a:xfrm rot="5400000">
            <a:off x="-505038" y="577538"/>
            <a:ext cx="3877969" cy="272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1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9960" cy="68535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80125" y="-633465"/>
            <a:ext cx="3671825" cy="52293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11530" y="3304194"/>
            <a:ext cx="2592757" cy="36907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37" y="145286"/>
            <a:ext cx="2694740" cy="38380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" t="4747" r="18382"/>
          <a:stretch/>
        </p:blipFill>
        <p:spPr>
          <a:xfrm rot="5400000">
            <a:off x="2502189" y="4359427"/>
            <a:ext cx="2628854" cy="183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7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9960" cy="68535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81746" y="803563"/>
            <a:ext cx="5264727" cy="13438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Дошколята </a:t>
            </a:r>
            <a:r>
              <a:rPr lang="ru-RU" sz="2000" dirty="0">
                <a:solidFill>
                  <a:srgbClr val="7030A0"/>
                </a:solidFill>
              </a:rPr>
              <a:t>с увлечением рассказывали  об уходе  за животными, об интересных или смешных случаях ,которые случались с их меньшими друзьями.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582" y="2147454"/>
            <a:ext cx="5153891" cy="386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1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9960" cy="68535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20291" y="1052945"/>
            <a:ext cx="5264727" cy="43918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Данная </a:t>
            </a:r>
            <a:r>
              <a:rPr lang="ru-RU" sz="2000" dirty="0">
                <a:solidFill>
                  <a:srgbClr val="7030A0"/>
                </a:solidFill>
              </a:rPr>
              <a:t>форма взаимосвязи детского сада и родителей явилась мощным образовательным, развивающим и воспитательным фактором. Домашние животные, живущие рядом с ребенком, являются первым источником знаний детей о природе и бережного отношения к ней. Они дают основу для воспитания у дошкольников доброжелательности, взаимоуважения, взаимопомощи, ответственности, терпимости, сострадание, сопереживания.  Мы должны всегда быть в ответе за тех, кого приручили! </a:t>
            </a:r>
          </a:p>
        </p:txBody>
      </p:sp>
    </p:spTree>
    <p:extLst>
      <p:ext uri="{BB962C8B-B14F-4D97-AF65-F5344CB8AC3E}">
        <p14:creationId xmlns:p14="http://schemas.microsoft.com/office/powerpoint/2010/main" val="91965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163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пользователь1</dc:creator>
  <cp:lastModifiedBy>пользователь1</cp:lastModifiedBy>
  <cp:revision>6</cp:revision>
  <dcterms:created xsi:type="dcterms:W3CDTF">2022-11-10T13:46:54Z</dcterms:created>
  <dcterms:modified xsi:type="dcterms:W3CDTF">2022-11-11T08:06:21Z</dcterms:modified>
</cp:coreProperties>
</file>