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  <p:sldId id="256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9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279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69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283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675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62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23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188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523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93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972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06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E554F-1699-4FDA-8589-E260FAC48D4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1BFB0-3ED4-4DEB-BDF3-4555DF103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8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Комплекс артикуляционных упражнений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89504353342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825" y="836712"/>
            <a:ext cx="719940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Комплекс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артикуляционных упражнений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2120" y="6093296"/>
            <a:ext cx="3446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Выполнил воспитатель:</a:t>
            </a:r>
            <a:endParaRPr lang="ru-RU" dirty="0" smtClean="0"/>
          </a:p>
          <a:p>
            <a:pPr algn="r"/>
            <a:r>
              <a:rPr lang="ru-RU" dirty="0" err="1" smtClean="0"/>
              <a:t>Карпутенко</a:t>
            </a:r>
            <a:r>
              <a:rPr lang="ru-RU" dirty="0" smtClean="0"/>
              <a:t> </a:t>
            </a:r>
            <a:r>
              <a:rPr lang="ru-RU" dirty="0" smtClean="0"/>
              <a:t>Нина Александровна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0"/>
            <a:ext cx="6160853" cy="1047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Муниципальное бюджетное образовательное учреждение</a:t>
            </a:r>
            <a:endParaRPr lang="ru-RU" sz="1100" dirty="0"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 «</a:t>
            </a:r>
            <a:r>
              <a:rPr lang="ru-RU" b="1" dirty="0" err="1">
                <a:latin typeface="Times New Roman"/>
                <a:ea typeface="Times New Roman"/>
                <a:cs typeface="Times New Roman"/>
              </a:rPr>
              <a:t>Арефьевская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основная общеобразовательная школа»</a:t>
            </a:r>
            <a:endParaRPr lang="ru-RU" sz="1100" dirty="0"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Дошкольная разновозрастная группа</a:t>
            </a:r>
            <a:endParaRPr lang="ru-RU" sz="1100" dirty="0">
              <a:ea typeface="Times New Roman"/>
              <a:cs typeface="Times New Roman"/>
            </a:endParaRPr>
          </a:p>
        </p:txBody>
      </p:sp>
      <p:pic>
        <p:nvPicPr>
          <p:cNvPr id="7" name="Picture 2" descr="https://papik.pro/uploads/posts/2021-12/1639263438_5-papik-pro-p-klipart-logoped-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8596"/>
            <a:ext cx="6300192" cy="431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180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89504353342\Desktop\работа ДОУ\гимнастика для языка\img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836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89504353342\Desktop\работа ДОУ\гимнастика для языка\i6H922Q7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389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89504353342\Desktop\работа ДОУ\гимнастика для языка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807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89504353342\Desktop\работа ДОУ\гимнастика для языка\e7aa3cb6d1c959fb1d0187fc554b024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580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89504353342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832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89504353342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315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89504353342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625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89504353342\Desktop\работа ДОУ\гимнастика для языка\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58"/>
            <a:ext cx="9144000" cy="682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40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89504353342\Desktop\работа ДОУ\гимнастика для языка\i6KKPWX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147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89504353342\Desktop\работа ДОУ\гимнастика для языка\zubk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751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89504353342\Desktop\работа ДОУ\гимнастика для языка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845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89504353342\Desktop\работа ДОУ\гимнастика для языка\0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563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89504353342\Desktop\работа ДОУ\гимнастика для языка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737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89504353342\Desktop\работа ДОУ\гимнастика для языка\iXGI070R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72"/>
            <a:ext cx="9144000" cy="686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778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89504353342\Desktop\работа ДОУ\гимнастика для языка\9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7102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27</Words>
  <Application>Microsoft Office PowerPoint</Application>
  <PresentationFormat>Экран (4:3)</PresentationFormat>
  <Paragraphs>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Комплекс артикуляционных упражнений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артикуляционных упражнений</dc:title>
  <dc:creator>89504353342</dc:creator>
  <cp:lastModifiedBy>89504353342</cp:lastModifiedBy>
  <cp:revision>7</cp:revision>
  <dcterms:created xsi:type="dcterms:W3CDTF">2017-11-22T05:27:42Z</dcterms:created>
  <dcterms:modified xsi:type="dcterms:W3CDTF">2022-11-11T17:50:50Z</dcterms:modified>
</cp:coreProperties>
</file>