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13324" y="2060848"/>
            <a:ext cx="598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Сценарий конкурса « </a:t>
            </a:r>
            <a:r>
              <a:rPr lang="ru-RU" sz="2800" b="1" dirty="0" err="1" smtClean="0"/>
              <a:t>Экомода</a:t>
            </a:r>
            <a:r>
              <a:rPr lang="ru-RU" sz="2800" b="1" dirty="0" smtClean="0"/>
              <a:t> 2022»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799" y="2780928"/>
            <a:ext cx="3883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Старшая группа « </a:t>
            </a:r>
            <a:r>
              <a:rPr lang="ru-RU" sz="2400" b="1" dirty="0" err="1" smtClean="0"/>
              <a:t>Фиксики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5197842"/>
            <a:ext cx="367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</a:t>
            </a:r>
          </a:p>
          <a:p>
            <a:r>
              <a:rPr lang="ru-RU" dirty="0" smtClean="0"/>
              <a:t>Бойчук Надежда Геннадьевна</a:t>
            </a:r>
          </a:p>
          <a:p>
            <a:r>
              <a:rPr lang="ru-RU" dirty="0" smtClean="0"/>
              <a:t>Колесникова Светлана Николаевна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1342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бюджетное дошкольное </a:t>
            </a:r>
          </a:p>
          <a:p>
            <a:pPr algn="ctr"/>
            <a:r>
              <a:rPr lang="ru-RU" dirty="0"/>
              <a:t>образовательное учреждение </a:t>
            </a:r>
          </a:p>
          <a:p>
            <a:pPr algn="ctr"/>
            <a:r>
              <a:rPr lang="ru-RU" dirty="0" smtClean="0"/>
              <a:t> «</a:t>
            </a:r>
            <a:r>
              <a:rPr lang="ru-RU" dirty="0"/>
              <a:t>Детский сад № 9 «Звездочка» </a:t>
            </a:r>
          </a:p>
        </p:txBody>
      </p:sp>
    </p:spTree>
    <p:extLst>
      <p:ext uri="{BB962C8B-B14F-4D97-AF65-F5344CB8AC3E}">
        <p14:creationId xmlns:p14="http://schemas.microsoft.com/office/powerpoint/2010/main" val="881161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11760" y="346720"/>
            <a:ext cx="4172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Спасибо за внимание!</a:t>
            </a:r>
            <a:endParaRPr lang="ru-RU" sz="3200" b="1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508" y="1412776"/>
            <a:ext cx="6440681" cy="483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11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0170" y="117693"/>
            <a:ext cx="399379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Ведущий 1:</a:t>
            </a:r>
          </a:p>
          <a:p>
            <a:r>
              <a:rPr lang="ru-RU" dirty="0"/>
              <a:t>-Добрый день наши уважаемые гости и жюри! Мы сегодня посмотрим на экологическую проблему ,которая у нас есть с другой стороны, со стороны художественно-эстетического развития, фантазии детского и взрослого дизайна.</a:t>
            </a:r>
          </a:p>
          <a:p>
            <a:r>
              <a:rPr lang="ru-RU" dirty="0"/>
              <a:t>-Вам сегодня предстоит стать свидетелями необычного показа модной коллекции, над которой работали великие модельеры, мастера своего дела- это наши дети и их родители.</a:t>
            </a:r>
          </a:p>
          <a:p>
            <a:r>
              <a:rPr lang="ru-RU" b="1" dirty="0"/>
              <a:t>Ведущий 2:</a:t>
            </a:r>
          </a:p>
          <a:p>
            <a:r>
              <a:rPr lang="ru-RU" dirty="0"/>
              <a:t>-А так как мода предполагает всегда конкурс, нам необходимо представить наше жюри. (представление жюри)</a:t>
            </a:r>
          </a:p>
          <a:p>
            <a:r>
              <a:rPr lang="ru-RU" dirty="0"/>
              <a:t>-Выход каждой модели будет согласно порядковому номеру.</a:t>
            </a:r>
          </a:p>
          <a:p>
            <a:r>
              <a:rPr lang="ru-RU" dirty="0"/>
              <a:t>Ведущий 1:</a:t>
            </a:r>
          </a:p>
          <a:p>
            <a:r>
              <a:rPr lang="ru-RU" dirty="0"/>
              <a:t>- Начинаем наш показ «</a:t>
            </a:r>
            <a:r>
              <a:rPr lang="ru-RU" dirty="0" err="1"/>
              <a:t>Экомода</a:t>
            </a:r>
            <a:r>
              <a:rPr lang="ru-RU" dirty="0"/>
              <a:t> 2022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70385"/>
            <a:ext cx="3475856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970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188" y="476672"/>
            <a:ext cx="35317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-Наш конкурс начинает модель под №1 Степанович Валерия</a:t>
            </a:r>
          </a:p>
          <a:p>
            <a:r>
              <a:rPr lang="ru-RU" dirty="0" smtClean="0"/>
              <a:t>  </a:t>
            </a:r>
            <a:r>
              <a:rPr lang="ru-RU" dirty="0"/>
              <a:t>Шаг направо, взгляд </a:t>
            </a:r>
            <a:r>
              <a:rPr lang="ru-RU" dirty="0" smtClean="0"/>
              <a:t>   налево</a:t>
            </a:r>
            <a:endParaRPr lang="ru-RU" dirty="0"/>
          </a:p>
          <a:p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Ходит словно королева</a:t>
            </a:r>
          </a:p>
          <a:p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Удивляется народ</a:t>
            </a:r>
          </a:p>
          <a:p>
            <a:r>
              <a:rPr lang="ru-RU" dirty="0"/>
              <a:t>   </a:t>
            </a:r>
            <a:r>
              <a:rPr lang="ru-RU" dirty="0" smtClean="0"/>
              <a:t>Что </a:t>
            </a:r>
            <a:r>
              <a:rPr lang="ru-RU" dirty="0"/>
              <a:t>за модница идет!</a:t>
            </a:r>
          </a:p>
          <a:p>
            <a:r>
              <a:rPr lang="ru-RU" dirty="0"/>
              <a:t>(Под музыку выходит модель №1) </a:t>
            </a:r>
            <a:r>
              <a:rPr lang="ru-RU" dirty="0" smtClean="0"/>
              <a:t>---- Оригинальный </a:t>
            </a:r>
            <a:r>
              <a:rPr lang="ru-RU" dirty="0"/>
              <a:t>современный наряд, платье изготовлено из современных мусорных пакетов. </a:t>
            </a:r>
          </a:p>
          <a:p>
            <a:r>
              <a:rPr lang="ru-RU" b="1" dirty="0"/>
              <a:t>Ведущая1:</a:t>
            </a:r>
          </a:p>
          <a:p>
            <a:r>
              <a:rPr lang="ru-RU" dirty="0"/>
              <a:t>-Вот это да! Какой наряд!</a:t>
            </a:r>
          </a:p>
          <a:p>
            <a:r>
              <a:rPr lang="ru-RU" dirty="0"/>
              <a:t>Его надеть бы каждый рад!</a:t>
            </a:r>
          </a:p>
          <a:p>
            <a:r>
              <a:rPr lang="ru-RU" dirty="0"/>
              <a:t>Оригинально ,модно, ново!</a:t>
            </a:r>
          </a:p>
          <a:p>
            <a:r>
              <a:rPr lang="ru-RU" dirty="0"/>
              <a:t>-Очаровательный ,изысканный осенний костюм из пластинок с дополнением экологически чистыми пакетами для мусора-бантики и рукава.</a:t>
            </a:r>
          </a:p>
          <a:p>
            <a:r>
              <a:rPr lang="ru-RU" dirty="0"/>
              <a:t>-Приглашается модель под №2 «Диско девочка» Козулина Кира.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692696"/>
            <a:ext cx="4572000" cy="25704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893" y="3789039"/>
            <a:ext cx="4467832" cy="251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8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0998" y="188640"/>
            <a:ext cx="4283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Ведущая2:</a:t>
            </a:r>
          </a:p>
          <a:p>
            <a:r>
              <a:rPr lang="ru-RU" dirty="0"/>
              <a:t>Твое платье из газет- просто загляденье!</a:t>
            </a:r>
          </a:p>
          <a:p>
            <a:r>
              <a:rPr lang="ru-RU" dirty="0"/>
              <a:t>С мамой вы сидели долго над произведением.</a:t>
            </a:r>
          </a:p>
          <a:p>
            <a:r>
              <a:rPr lang="ru-RU" dirty="0"/>
              <a:t>Летом, осенью, весной будет оно в тренде</a:t>
            </a:r>
          </a:p>
          <a:p>
            <a:r>
              <a:rPr lang="ru-RU" dirty="0"/>
              <a:t>И побьет хиты продаж у любого бренда!</a:t>
            </a:r>
          </a:p>
          <a:p>
            <a:r>
              <a:rPr lang="ru-RU" dirty="0"/>
              <a:t>- И так, на подиум приглашается модель под №3 </a:t>
            </a:r>
            <a:r>
              <a:rPr lang="ru-RU" dirty="0" err="1"/>
              <a:t>Шигорева</a:t>
            </a:r>
            <a:r>
              <a:rPr lang="ru-RU" dirty="0"/>
              <a:t> Катерина «Леди совершенства»</a:t>
            </a:r>
          </a:p>
          <a:p>
            <a:r>
              <a:rPr lang="ru-RU" dirty="0"/>
              <a:t>-Дополняет элегантное современное платье из газет шляпка, а чтобы летом было </a:t>
            </a:r>
            <a:r>
              <a:rPr lang="ru-RU" dirty="0" smtClean="0"/>
              <a:t>не так  </a:t>
            </a:r>
            <a:r>
              <a:rPr lang="ru-RU" dirty="0"/>
              <a:t>жарко-веер.</a:t>
            </a:r>
          </a:p>
          <a:p>
            <a:r>
              <a:rPr lang="ru-RU" b="1" dirty="0"/>
              <a:t>Ведущая1:</a:t>
            </a:r>
          </a:p>
          <a:p>
            <a:r>
              <a:rPr lang="ru-RU" dirty="0"/>
              <a:t>Грация и красота ,легкость, гармоничность</a:t>
            </a:r>
          </a:p>
          <a:p>
            <a:r>
              <a:rPr lang="ru-RU" dirty="0"/>
              <a:t>Спровоцирует восторг у любого принца!</a:t>
            </a:r>
          </a:p>
          <a:p>
            <a:r>
              <a:rPr lang="ru-RU" dirty="0"/>
              <a:t>«Осенняя девочка </a:t>
            </a:r>
            <a:r>
              <a:rPr lang="ru-RU" dirty="0" err="1"/>
              <a:t>Гвоздичка</a:t>
            </a:r>
            <a:r>
              <a:rPr lang="ru-RU" dirty="0"/>
              <a:t>» </a:t>
            </a:r>
            <a:r>
              <a:rPr lang="ru-RU" dirty="0" smtClean="0"/>
              <a:t>  Приглашается </a:t>
            </a:r>
            <a:r>
              <a:rPr lang="ru-RU" dirty="0"/>
              <a:t>модель под № 4 </a:t>
            </a:r>
            <a:r>
              <a:rPr lang="ru-RU" dirty="0" err="1"/>
              <a:t>Пушина</a:t>
            </a:r>
            <a:r>
              <a:rPr lang="ru-RU" dirty="0"/>
              <a:t> Таисия</a:t>
            </a:r>
          </a:p>
          <a:p>
            <a:r>
              <a:rPr lang="ru-RU" dirty="0"/>
              <a:t>-Невероятно легкое платье ,сделанное из пакетов, заставляет замирать сердца и взрослых и детей.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692696"/>
            <a:ext cx="4587485" cy="2579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876" y="3789040"/>
            <a:ext cx="4475574" cy="251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06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42484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Ведущий2:</a:t>
            </a:r>
          </a:p>
          <a:p>
            <a:r>
              <a:rPr lang="ru-RU" dirty="0"/>
              <a:t>Вот это диво, так уж диво!</a:t>
            </a:r>
          </a:p>
          <a:p>
            <a:r>
              <a:rPr lang="ru-RU" dirty="0"/>
              <a:t>Чудесно, здорово, красиво!</a:t>
            </a:r>
          </a:p>
          <a:p>
            <a:r>
              <a:rPr lang="ru-RU" dirty="0"/>
              <a:t>Какой </a:t>
            </a:r>
            <a:r>
              <a:rPr lang="ru-RU" dirty="0" err="1"/>
              <a:t>колор</a:t>
            </a:r>
            <a:r>
              <a:rPr lang="ru-RU" dirty="0"/>
              <a:t>! Как это мило!</a:t>
            </a:r>
          </a:p>
          <a:p>
            <a:r>
              <a:rPr lang="ru-RU" dirty="0"/>
              <a:t>-На подиум приглашается модель под №5 </a:t>
            </a:r>
            <a:r>
              <a:rPr lang="ru-RU" dirty="0" err="1"/>
              <a:t>Сизова</a:t>
            </a:r>
            <a:r>
              <a:rPr lang="ru-RU" dirty="0"/>
              <a:t> Виолетта «Принцесса детства»</a:t>
            </a:r>
          </a:p>
          <a:p>
            <a:r>
              <a:rPr lang="ru-RU" dirty="0"/>
              <a:t>-Оригинальное волшебное королевское платье ,изготовлено из гармонично подобранной по цвету экологической клеенки.</a:t>
            </a:r>
          </a:p>
          <a:p>
            <a:r>
              <a:rPr lang="ru-RU" b="1" dirty="0"/>
              <a:t>Ведущая 1:</a:t>
            </a:r>
          </a:p>
          <a:p>
            <a:r>
              <a:rPr lang="ru-RU" dirty="0"/>
              <a:t>Прекрасная воздушная принцесса</a:t>
            </a:r>
          </a:p>
          <a:p>
            <a:r>
              <a:rPr lang="ru-RU" dirty="0"/>
              <a:t>Богиня ты цветочной красоты</a:t>
            </a:r>
          </a:p>
          <a:p>
            <a:r>
              <a:rPr lang="ru-RU" dirty="0"/>
              <a:t>Ты в небесах витаешь, словно птица</a:t>
            </a:r>
          </a:p>
          <a:p>
            <a:r>
              <a:rPr lang="ru-RU" dirty="0"/>
              <a:t>С могучей легкостью, ни капли суеты.</a:t>
            </a:r>
          </a:p>
          <a:p>
            <a:r>
              <a:rPr lang="ru-RU" dirty="0"/>
              <a:t>- Приглашаем модель под № 6 «Воздушная принцесса» </a:t>
            </a:r>
            <a:r>
              <a:rPr lang="ru-RU" dirty="0" err="1"/>
              <a:t>Рустамова</a:t>
            </a:r>
            <a:r>
              <a:rPr lang="ru-RU" dirty="0"/>
              <a:t> София</a:t>
            </a:r>
          </a:p>
          <a:p>
            <a:r>
              <a:rPr lang="ru-RU" dirty="0"/>
              <a:t>Почувствовать себя легкой и невесомой принцессой, </a:t>
            </a:r>
            <a:r>
              <a:rPr lang="ru-RU" dirty="0" smtClean="0"/>
              <a:t>парящей </a:t>
            </a:r>
            <a:r>
              <a:rPr lang="ru-RU" dirty="0"/>
              <a:t>над облаками. Воздушный костюм создан из пакетов, создан для того ,чтобы порхать.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80265"/>
            <a:ext cx="4572000" cy="25704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45024"/>
            <a:ext cx="4499992" cy="253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2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5418" y="81232"/>
            <a:ext cx="473260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Ведущая 2»</a:t>
            </a:r>
          </a:p>
          <a:p>
            <a:r>
              <a:rPr lang="ru-RU" dirty="0"/>
              <a:t>Кукла- это просто сказка!</a:t>
            </a:r>
          </a:p>
          <a:p>
            <a:r>
              <a:rPr lang="ru-RU" dirty="0"/>
              <a:t>Что за платье! Что за глазки!</a:t>
            </a:r>
          </a:p>
          <a:p>
            <a:r>
              <a:rPr lang="ru-RU" dirty="0"/>
              <a:t>Туфли</a:t>
            </a:r>
            <a:r>
              <a:rPr lang="ru-RU" dirty="0" smtClean="0"/>
              <a:t>, волосы, носочки</a:t>
            </a:r>
            <a:endParaRPr lang="ru-RU" dirty="0"/>
          </a:p>
          <a:p>
            <a:r>
              <a:rPr lang="ru-RU" dirty="0"/>
              <a:t>Вызовут восторг уж точно!</a:t>
            </a:r>
          </a:p>
          <a:p>
            <a:r>
              <a:rPr lang="ru-RU" dirty="0"/>
              <a:t>Эта кукла</a:t>
            </a:r>
            <a:r>
              <a:rPr lang="ru-RU" dirty="0" smtClean="0"/>
              <a:t>, как </a:t>
            </a:r>
            <a:r>
              <a:rPr lang="ru-RU" dirty="0"/>
              <a:t>живая,</a:t>
            </a:r>
          </a:p>
          <a:p>
            <a:r>
              <a:rPr lang="ru-RU" dirty="0"/>
              <a:t>А красавица какая!</a:t>
            </a:r>
          </a:p>
          <a:p>
            <a:r>
              <a:rPr lang="ru-RU" dirty="0"/>
              <a:t> В </a:t>
            </a:r>
            <a:r>
              <a:rPr lang="ru-RU" dirty="0" smtClean="0"/>
              <a:t>этой кукле </a:t>
            </a:r>
            <a:r>
              <a:rPr lang="ru-RU" dirty="0"/>
              <a:t>все прекрасно</a:t>
            </a:r>
          </a:p>
          <a:p>
            <a:r>
              <a:rPr lang="ru-RU" dirty="0"/>
              <a:t>Кукла эта-просто сказка!</a:t>
            </a:r>
          </a:p>
          <a:p>
            <a:r>
              <a:rPr lang="ru-RU" dirty="0"/>
              <a:t>-Встречаем модель под № 7 «Кукла Барби» </a:t>
            </a:r>
            <a:r>
              <a:rPr lang="ru-RU" dirty="0" err="1"/>
              <a:t>Тюрюмина</a:t>
            </a:r>
            <a:r>
              <a:rPr lang="ru-RU" dirty="0"/>
              <a:t> Ксения</a:t>
            </a:r>
          </a:p>
          <a:p>
            <a:r>
              <a:rPr lang="ru-RU" b="1" dirty="0"/>
              <a:t>Ведущий 1:</a:t>
            </a:r>
          </a:p>
          <a:p>
            <a:r>
              <a:rPr lang="ru-RU" dirty="0"/>
              <a:t>Божественным огнем блестит свет мудрости в глазах серьезных</a:t>
            </a:r>
          </a:p>
          <a:p>
            <a:r>
              <a:rPr lang="ru-RU" dirty="0"/>
              <a:t>Святой романтикой манит прекрасный голос космоса</a:t>
            </a:r>
          </a:p>
          <a:p>
            <a:r>
              <a:rPr lang="ru-RU" dirty="0"/>
              <a:t>-На подиум приглашаются сразу две модели под №8 «Святитель звезд» Чупрова Ангелина и модель под № 9 «Смотритель планет» </a:t>
            </a:r>
            <a:r>
              <a:rPr lang="ru-RU" dirty="0" err="1"/>
              <a:t>Цихун</a:t>
            </a:r>
            <a:r>
              <a:rPr lang="ru-RU" dirty="0"/>
              <a:t> Савелий под № 9.</a:t>
            </a:r>
          </a:p>
          <a:p>
            <a:r>
              <a:rPr lang="ru-RU" dirty="0"/>
              <a:t>-Посмотрите, как эти две модели дополняют друг </a:t>
            </a:r>
            <a:r>
              <a:rPr lang="ru-RU" dirty="0" err="1"/>
              <a:t>друга,на</a:t>
            </a:r>
            <a:r>
              <a:rPr lang="ru-RU" dirty="0"/>
              <a:t> сколько они гармоничны! Был применен следующий простой бытовой отход- это коробки!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580" y="570947"/>
            <a:ext cx="4392228" cy="2469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580" y="3789040"/>
            <a:ext cx="4392228" cy="246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26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3707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Ведущий 2:</a:t>
            </a:r>
          </a:p>
          <a:p>
            <a:r>
              <a:rPr lang="ru-RU" dirty="0"/>
              <a:t>Если у кого бронхит</a:t>
            </a:r>
          </a:p>
          <a:p>
            <a:r>
              <a:rPr lang="ru-RU" dirty="0"/>
              <a:t>Или вдруг живот болит</a:t>
            </a:r>
          </a:p>
          <a:p>
            <a:r>
              <a:rPr lang="ru-RU" dirty="0"/>
              <a:t>Добрый доктор к вам спешит!</a:t>
            </a:r>
          </a:p>
          <a:p>
            <a:r>
              <a:rPr lang="ru-RU" dirty="0"/>
              <a:t>-Встречаем «Доктор нашего времени» модель под № 10 Шестаков Ярослав</a:t>
            </a:r>
          </a:p>
          <a:p>
            <a:r>
              <a:rPr lang="ru-RU" dirty="0"/>
              <a:t>Костюм был выполнен из нетканого материала.</a:t>
            </a:r>
          </a:p>
          <a:p>
            <a:r>
              <a:rPr lang="ru-RU" b="1" dirty="0"/>
              <a:t>Ведущий1:</a:t>
            </a:r>
          </a:p>
          <a:p>
            <a:r>
              <a:rPr lang="ru-RU" dirty="0"/>
              <a:t>В храбрецах- супер героях</a:t>
            </a:r>
          </a:p>
          <a:p>
            <a:r>
              <a:rPr lang="ru-RU" dirty="0"/>
              <a:t>Мир нуждается порою</a:t>
            </a:r>
          </a:p>
          <a:p>
            <a:r>
              <a:rPr lang="ru-RU" dirty="0"/>
              <a:t>Если где стряслась беда,</a:t>
            </a:r>
          </a:p>
          <a:p>
            <a:r>
              <a:rPr lang="ru-RU" dirty="0"/>
              <a:t>Мчит немедленно туда!</a:t>
            </a:r>
          </a:p>
          <a:p>
            <a:r>
              <a:rPr lang="ru-RU" dirty="0"/>
              <a:t>-На подиум приглашаем модель под №11 Зиновьев Григорий « Герой нашего времени»</a:t>
            </a:r>
          </a:p>
          <a:p>
            <a:r>
              <a:rPr lang="ru-RU" dirty="0"/>
              <a:t>-Посмотрите, какой воздушный экстравагантный костюм выполнен из черного мусорного пакета, а дополняет его маска.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746" y="3861048"/>
            <a:ext cx="4956230" cy="2786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746" y="572796"/>
            <a:ext cx="4956230" cy="278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74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313909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Ведущая2:</a:t>
            </a:r>
          </a:p>
          <a:p>
            <a:r>
              <a:rPr lang="ru-RU" dirty="0"/>
              <a:t>-Под аплодисменты просим еще раз </a:t>
            </a:r>
            <a:r>
              <a:rPr lang="ru-RU" dirty="0" smtClean="0"/>
              <a:t>пройти  </a:t>
            </a:r>
            <a:r>
              <a:rPr lang="ru-RU" dirty="0"/>
              <a:t>по подиуму всех наших моделей! </a:t>
            </a:r>
          </a:p>
          <a:p>
            <a:r>
              <a:rPr lang="ru-RU" dirty="0"/>
              <a:t>-А сейчас пришло время жюри, просим Вас пройти  </a:t>
            </a:r>
            <a:r>
              <a:rPr lang="ru-RU" dirty="0" smtClean="0"/>
              <a:t>в комнату </a:t>
            </a:r>
            <a:r>
              <a:rPr lang="ru-RU" dirty="0"/>
              <a:t>для совещания.</a:t>
            </a:r>
          </a:p>
          <a:p>
            <a:r>
              <a:rPr lang="ru-RU" dirty="0"/>
              <a:t>-А пока наше жюри совещается и выставляет баллы, мы с вами немного </a:t>
            </a:r>
            <a:r>
              <a:rPr lang="ru-RU" dirty="0" err="1"/>
              <a:t>поодгадываем</a:t>
            </a:r>
            <a:r>
              <a:rPr lang="ru-RU" dirty="0"/>
              <a:t> загадки.(Загадки)</a:t>
            </a:r>
          </a:p>
          <a:p>
            <a:r>
              <a:rPr lang="ru-RU" dirty="0"/>
              <a:t>Выступление жюри. Награждение </a:t>
            </a:r>
            <a:r>
              <a:rPr lang="ru-RU" dirty="0" smtClean="0"/>
              <a:t>победителей</a:t>
            </a:r>
            <a:r>
              <a:rPr lang="ru-RU" dirty="0"/>
              <a:t> </a:t>
            </a:r>
            <a:r>
              <a:rPr lang="ru-RU" dirty="0" smtClean="0"/>
              <a:t>и  </a:t>
            </a:r>
            <a:r>
              <a:rPr lang="ru-RU" dirty="0"/>
              <a:t>остальных моделей за участие в </a:t>
            </a:r>
            <a:r>
              <a:rPr lang="ru-RU" dirty="0" smtClean="0"/>
              <a:t>конкурсе, а также вручается приз за работу в конкурсе нашему фотографу Семену.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398249"/>
            <a:ext cx="3312368" cy="441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3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92696"/>
            <a:ext cx="2895786" cy="38610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692696"/>
            <a:ext cx="2733768" cy="36450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170662"/>
            <a:ext cx="2592318" cy="41147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4" y="404664"/>
            <a:ext cx="246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Небольшая фотосессия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396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764</Words>
  <Application>Microsoft Office PowerPoint</Application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10</cp:revision>
  <dcterms:created xsi:type="dcterms:W3CDTF">2022-11-05T05:05:52Z</dcterms:created>
  <dcterms:modified xsi:type="dcterms:W3CDTF">2022-11-10T02:23:13Z</dcterms:modified>
</cp:coreProperties>
</file>