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cocs\Desktop\04785.jpg"/>
          <p:cNvPicPr>
            <a:picLocks noChangeAspect="1" noChangeArrowheads="1"/>
          </p:cNvPicPr>
          <p:nvPr/>
        </p:nvPicPr>
        <p:blipFill>
          <a:blip r:embed="rId2" cstate="print"/>
          <a:srcRect b="892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1340768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latin typeface="+mj-lt"/>
              </a:rPr>
              <a:t>Презентация на тему «Космос»</a:t>
            </a:r>
            <a:endParaRPr lang="ru-RU" sz="540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5085184"/>
            <a:ext cx="3744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+mj-lt"/>
              </a:rPr>
              <a:t>Подготовила:    Краснощекова Н.А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cocs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7" name="Picture 3" descr="C:\Users\cocs\Desktop\images (1).jpg"/>
          <p:cNvPicPr>
            <a:picLocks noChangeAspect="1" noChangeArrowheads="1"/>
          </p:cNvPicPr>
          <p:nvPr/>
        </p:nvPicPr>
        <p:blipFill>
          <a:blip r:embed="rId3" cstate="print"/>
          <a:srcRect l="22413" t="8004" r="22414"/>
          <a:stretch>
            <a:fillRect/>
          </a:stretch>
        </p:blipFill>
        <p:spPr bwMode="auto">
          <a:xfrm>
            <a:off x="3059832" y="2060848"/>
            <a:ext cx="3240360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1" name="Picture 3" descr="C:\Users\cocs\Desktop\0005-005-Merkuri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cocs\Desktop\img1.jpg"/>
          <p:cNvPicPr>
            <a:picLocks noChangeAspect="1" noChangeArrowheads="1"/>
          </p:cNvPicPr>
          <p:nvPr/>
        </p:nvPicPr>
        <p:blipFill>
          <a:blip r:embed="rId2" cstate="print"/>
          <a:srcRect t="1703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cocs\Desktop\0002-002-Planeta-Zeml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4" name="Picture 4" descr="C:\Users\cocs\Desktop\slide_2.jpg"/>
          <p:cNvPicPr>
            <a:picLocks noChangeAspect="1" noChangeArrowheads="1"/>
          </p:cNvPicPr>
          <p:nvPr/>
        </p:nvPicPr>
        <p:blipFill>
          <a:blip r:embed="rId2" cstate="print"/>
          <a:srcRect b="1432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cocs\Desktop\0018-018-JUpiter.jpg"/>
          <p:cNvPicPr>
            <a:picLocks noChangeAspect="1" noChangeArrowheads="1"/>
          </p:cNvPicPr>
          <p:nvPr/>
        </p:nvPicPr>
        <p:blipFill>
          <a:blip r:embed="rId2" cstate="print"/>
          <a:srcRect l="55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cocs\Desktop\0018-018-Satu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5" name="Picture 3" descr="C:\Users\cocs\Desktop\slide_17.jpg"/>
          <p:cNvPicPr>
            <a:picLocks noChangeAspect="1" noChangeArrowheads="1"/>
          </p:cNvPicPr>
          <p:nvPr/>
        </p:nvPicPr>
        <p:blipFill>
          <a:blip r:embed="rId2" cstate="print"/>
          <a:srcRect b="118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cocs\Desktop\0013-013-20-avgusta-1960-goda-v-kosmos-letali-sobaki-Belka-i-Strel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cocs\Desktop\0017-017-Nept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cocs\Desktop\0020-020-Plu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cocs\Desktop\den-kosmonavtiki-dlya-dete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cocs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cocs\Desktop\img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cocs\Desktop\1396627432_kosmicheskaya-eda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cocs\Desktop\скачанные файл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C:\Users\cocs\Desktop\img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cocs\Desktop\img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11</Words>
  <Application>Microsoft Office PowerPoint</Application>
  <PresentationFormat>Экран (4:3)</PresentationFormat>
  <Paragraphs>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cocs</dc:creator>
  <cp:lastModifiedBy>cocs</cp:lastModifiedBy>
  <cp:revision>7</cp:revision>
  <dcterms:created xsi:type="dcterms:W3CDTF">2015-12-12T14:41:48Z</dcterms:created>
  <dcterms:modified xsi:type="dcterms:W3CDTF">2015-12-12T15:47:01Z</dcterms:modified>
</cp:coreProperties>
</file>