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8F0B69F-8EBF-4304-977E-3BCDC732685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863964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720000" y="3320280"/>
            <a:ext cx="863964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41B1F22-A0AA-4012-AFE4-B391CA6FE78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514728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720000" y="332028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5147280" y="332028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018BD0F-7511-410B-B317-F0238D23A0D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641040" y="144000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562440" y="144000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720000" y="332028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641040" y="332028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562440" y="3320280"/>
            <a:ext cx="27817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04E4B3A-5080-49C7-AF0A-A874CDCAA7F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720000" y="1440000"/>
            <a:ext cx="863964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C8A69B-27F8-4364-B6A3-4478779E6D1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863964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A9D6430-1176-4FE0-A5C0-366D96E32D5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421596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147280" y="1440000"/>
            <a:ext cx="421596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21F98D4-66A5-48ED-84AB-21034D5E03F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C91E6C1-86AE-4140-A1FB-0BD38A8D4E3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720000" y="360000"/>
            <a:ext cx="8639640" cy="417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6C37C06-1436-4CE6-BC0E-1CA5A4A5983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47280" y="1440000"/>
            <a:ext cx="421596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720000" y="332028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2DFA537-B4CB-4593-8678-C48FE578AB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421596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4728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147280" y="332028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3DCAAC7-8015-48A6-8D2D-352C5CA0709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0000" y="184680"/>
            <a:ext cx="86396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72000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47280" y="1440000"/>
            <a:ext cx="42159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720000" y="3320280"/>
            <a:ext cx="863964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30A34FD-9637-4B44-9576-437E1D78DED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0" y="4320000"/>
            <a:ext cx="1979640" cy="1349640"/>
          </a:xfrm>
          <a:custGeom>
            <a:avLst/>
            <a:gdLst/>
            <a:ahLst/>
            <a:rect l="l" t="t" r="r" b="b"/>
            <a:pathLst>
              <a:path w="5500" h="3750">
                <a:moveTo>
                  <a:pt x="0" y="0"/>
                </a:moveTo>
                <a:lnTo>
                  <a:pt x="0" y="3750"/>
                </a:lnTo>
                <a:lnTo>
                  <a:pt x="5500" y="3750"/>
                </a:lnTo>
                <a:lnTo>
                  <a:pt x="0" y="0"/>
                </a:lnTo>
                <a:close/>
              </a:path>
            </a:pathLst>
          </a:custGeom>
          <a:solidFill>
            <a:srgbClr val="7803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"/>
          <p:cNvSpPr/>
          <p:nvPr/>
        </p:nvSpPr>
        <p:spPr>
          <a:xfrm>
            <a:off x="0" y="0"/>
            <a:ext cx="1079640" cy="3419640"/>
          </a:xfrm>
          <a:custGeom>
            <a:avLst/>
            <a:gdLst/>
            <a:ahLst/>
            <a:rect l="l" t="t" r="r" b="b"/>
            <a:pathLst>
              <a:path w="3000" h="9500">
                <a:moveTo>
                  <a:pt x="0" y="0"/>
                </a:moveTo>
                <a:lnTo>
                  <a:pt x="0" y="9500"/>
                </a:lnTo>
                <a:lnTo>
                  <a:pt x="3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10d0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"/>
          <p:cNvSpPr/>
          <p:nvPr/>
        </p:nvSpPr>
        <p:spPr>
          <a:xfrm>
            <a:off x="7740000" y="0"/>
            <a:ext cx="2339640" cy="1619640"/>
          </a:xfrm>
          <a:custGeom>
            <a:avLst/>
            <a:gdLst/>
            <a:ahLst/>
            <a:rect l="l" t="t" r="r" b="b"/>
            <a:pathLst>
              <a:path w="6500" h="4500">
                <a:moveTo>
                  <a:pt x="6500" y="0"/>
                </a:moveTo>
                <a:lnTo>
                  <a:pt x="0" y="0"/>
                </a:lnTo>
                <a:lnTo>
                  <a:pt x="6500" y="4500"/>
                </a:lnTo>
                <a:lnTo>
                  <a:pt x="6500" y="0"/>
                </a:lnTo>
                <a:close/>
              </a:path>
            </a:pathLst>
          </a:custGeom>
          <a:solidFill>
            <a:srgbClr val="e8a20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"/>
          <p:cNvSpPr/>
          <p:nvPr/>
        </p:nvSpPr>
        <p:spPr>
          <a:xfrm>
            <a:off x="9000000" y="2520000"/>
            <a:ext cx="1079640" cy="3149640"/>
          </a:xfrm>
          <a:custGeom>
            <a:avLst/>
            <a:gdLst/>
            <a:ahLst/>
            <a:rect l="l" t="t" r="r" b="b"/>
            <a:pathLst>
              <a:path w="3000" h="8750">
                <a:moveTo>
                  <a:pt x="3000" y="8750"/>
                </a:moveTo>
                <a:lnTo>
                  <a:pt x="3000" y="0"/>
                </a:lnTo>
                <a:lnTo>
                  <a:pt x="0" y="8750"/>
                </a:lnTo>
                <a:lnTo>
                  <a:pt x="3000" y="8750"/>
                </a:lnTo>
                <a:close/>
              </a:path>
            </a:pathLst>
          </a:custGeom>
          <a:solidFill>
            <a:srgbClr val="16825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8639640" cy="8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20000" y="1440000"/>
            <a:ext cx="8639640" cy="35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1"/>
          </p:nvPr>
        </p:nvSpPr>
        <p:spPr>
          <a:xfrm>
            <a:off x="3420000" y="5220000"/>
            <a:ext cx="323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lnSpc>
                <a:spcPct val="100000"/>
              </a:lnSpc>
              <a:buNone/>
              <a:defRPr b="0" lang="ru-RU" sz="1400" spc="-1" strike="noStrike">
                <a:solidFill>
                  <a:srgbClr val="808080"/>
                </a:solidFill>
                <a:latin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ru-RU" sz="1400" spc="-1" strike="noStrike">
                <a:solidFill>
                  <a:srgbClr val="808080"/>
                </a:solidFill>
                <a:latin typeface="DejaVu Sans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2"/>
          </p:nvPr>
        </p:nvSpPr>
        <p:spPr>
          <a:xfrm>
            <a:off x="7380000" y="5220000"/>
            <a:ext cx="233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lnSpc>
                <a:spcPct val="100000"/>
              </a:lnSpc>
              <a:buNone/>
              <a:defRPr b="0" lang="ru-RU" sz="1400" spc="-1" strike="noStrike">
                <a:solidFill>
                  <a:srgbClr val="dddddd"/>
                </a:solidFill>
                <a:latin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5159982-2198-4786-98AA-19A2A905D894}" type="slidenum"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dt" idx="3"/>
          </p:nvPr>
        </p:nvSpPr>
        <p:spPr>
          <a:xfrm>
            <a:off x="360000" y="5220000"/>
            <a:ext cx="233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"/>
          <p:cNvSpPr/>
          <p:nvPr/>
        </p:nvSpPr>
        <p:spPr>
          <a:xfrm rot="3930600">
            <a:off x="1355760" y="398160"/>
            <a:ext cx="912960" cy="402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161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"/>
          <p:cNvSpPr/>
          <p:nvPr/>
        </p:nvSpPr>
        <p:spPr>
          <a:xfrm rot="18193800">
            <a:off x="908280" y="341280"/>
            <a:ext cx="747720" cy="317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"/>
          <p:cNvSpPr/>
          <p:nvPr/>
        </p:nvSpPr>
        <p:spPr>
          <a:xfrm rot="1171800">
            <a:off x="1888200" y="656280"/>
            <a:ext cx="809280" cy="667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"/>
          <p:cNvSpPr/>
          <p:nvPr/>
        </p:nvSpPr>
        <p:spPr>
          <a:xfrm rot="11762400">
            <a:off x="2113560" y="1035000"/>
            <a:ext cx="846000" cy="844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"/>
          <p:cNvSpPr/>
          <p:nvPr/>
        </p:nvSpPr>
        <p:spPr>
          <a:xfrm>
            <a:off x="3060000" y="900000"/>
            <a:ext cx="360000" cy="360000"/>
          </a:xfrm>
          <a:prstGeom prst="rect">
            <a:avLst/>
          </a:pr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"/>
          <p:cNvSpPr/>
          <p:nvPr/>
        </p:nvSpPr>
        <p:spPr>
          <a:xfrm rot="4500000">
            <a:off x="1429200" y="1257120"/>
            <a:ext cx="518040" cy="46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"/>
          <p:cNvSpPr/>
          <p:nvPr/>
        </p:nvSpPr>
        <p:spPr>
          <a:xfrm rot="1197600">
            <a:off x="1861200" y="1307880"/>
            <a:ext cx="417240" cy="43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"/>
          <p:cNvSpPr/>
          <p:nvPr/>
        </p:nvSpPr>
        <p:spPr>
          <a:xfrm rot="18193800">
            <a:off x="8196120" y="3294720"/>
            <a:ext cx="1247040" cy="473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21600" y="0"/>
                </a:lnTo>
                <a:lnTo>
                  <a:pt x="162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"/>
          <p:cNvSpPr/>
          <p:nvPr/>
        </p:nvSpPr>
        <p:spPr>
          <a:xfrm rot="1171800">
            <a:off x="8240400" y="2132280"/>
            <a:ext cx="1088640" cy="1028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"/>
          <p:cNvSpPr/>
          <p:nvPr/>
        </p:nvSpPr>
        <p:spPr>
          <a:xfrm rot="3930600">
            <a:off x="7820640" y="3231720"/>
            <a:ext cx="1079640" cy="476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161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"/>
          <p:cNvSpPr/>
          <p:nvPr/>
        </p:nvSpPr>
        <p:spPr>
          <a:xfrm rot="11762400">
            <a:off x="7253640" y="1220040"/>
            <a:ext cx="1213200" cy="1420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"/>
          <p:cNvSpPr/>
          <p:nvPr/>
        </p:nvSpPr>
        <p:spPr>
          <a:xfrm>
            <a:off x="7380000" y="1980000"/>
            <a:ext cx="539640" cy="539640"/>
          </a:xfrm>
          <a:prstGeom prst="rect">
            <a:avLst/>
          </a:pr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"/>
          <p:cNvSpPr/>
          <p:nvPr/>
        </p:nvSpPr>
        <p:spPr>
          <a:xfrm rot="1197600">
            <a:off x="7385400" y="2864520"/>
            <a:ext cx="614520" cy="690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"/>
          <p:cNvSpPr/>
          <p:nvPr/>
        </p:nvSpPr>
        <p:spPr>
          <a:xfrm rot="4500000">
            <a:off x="8824320" y="2348640"/>
            <a:ext cx="678240" cy="54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5ce"/>
          </a:solidFill>
          <a:ln w="18000">
            <a:solidFill>
              <a:srgbClr val="e8a2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55DC74E-4166-4323-BBC8-20336264E061}" type="slidenum">
              <a:t>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Application>LibreOffice/7.3.3.2$Windows_X86_64 LibreOffice_project/d1d0ea68f081ee2800a922cac8f79445e4603348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2022-10-26T14:28:27Z</dcterms:created>
  <dc:creator/>
  <dc:description/>
  <dc:language>ru-RU</dc:language>
  <cp:lastModifiedBy/>
  <dcterms:modified xsi:type="dcterms:W3CDTF">2022-11-09T13:41:46Z</dcterms:modified>
  <cp:revision>4</cp:revision>
  <dc:subject/>
  <dc:title>Focus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