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0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>
        <p:scale>
          <a:sx n="61" d="100"/>
          <a:sy n="61" d="100"/>
        </p:scale>
        <p:origin x="-186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7F0F7F-58BD-42E3-9EE6-D5F148F06D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47BEE00-43B6-401D-9856-C86654C11E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437B92C-9043-4C2C-A32A-225CA1D6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9F46DE9-32FC-4475-81AA-6FCC83E85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B785902-A787-416C-9D38-0B62AB756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595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302D19-31D3-42BA-AEA9-CF8C90940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FD47E86-217E-4AC7-9A90-EB06B26F2D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3AADC87-9BF1-424D-A074-9B71C9C7B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90594C-21DF-40E7-BE41-1486D0598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AEC5B7-AF5D-41A6-A6E0-738F860D4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1138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548746B-AE8C-41F4-BB89-65E3CB576C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3C92C8C-1B62-473D-8DCD-8C0DB94B89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4CF5481-3662-404F-8F11-827C1649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6FE202-6F14-44A4-970D-039A79A16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CD2EE9-C74C-4E1B-AAC9-A974CA7B9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8584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340798-8CB4-4A4F-8850-3211C112E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4FA1700-E7AA-41A5-BA6C-87AA01580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6C8C816-EC9A-424A-9777-8B4B32DC7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DD9A6F7-B044-42E2-9824-F4C60A7FF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E60A175-26F2-45D7-9B25-88EC07F8D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8006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EB2BD0-A1B3-44E1-A77A-1AB3720B3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5AB0774-F8F9-4263-85B9-1547171F1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0DB6A2E-DA4A-452D-999F-338D4A3C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2AAE8AA-B00C-4F44-A157-4CEB80AD7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ADC5E7D-9356-42AB-B702-01D9687F2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807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F6C445-BD32-423E-BBD4-D6B767AA9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5828DC-DDFC-4332-81CD-0D689FF6B2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D2C5645-28E6-4A43-988F-4BCDC200E5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4140E87-F9ED-423B-9964-0D7D11177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3D984A7-FF08-4779-BE74-E6FAA0683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582C42F-D6AE-4DEE-A55F-8918CE8ED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4857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6E8512-9BCF-432B-8704-3A4C93078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8F894B3-8B78-4F32-878D-7F22B185C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FCFA4A5-13D1-4E50-A898-7D13BF37B9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134507B-53FA-4640-BE1C-6CDADEE7D8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FE6E18F-0196-4DBC-B5A8-62AA4216E4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11C6EFC-D7E0-41AB-BAC9-FCD945C09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65C5CEF-B390-4960-ADCB-4029DB15A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ECF4A57-3719-44F0-83AD-283574A13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65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B81B51-726C-4B0F-B9B3-890E6A747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CB82DAC-17FB-4EA2-B019-7C9FF958D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B766536-4C4D-4729-99A7-82762285B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D65B661-A0A2-4539-A96F-C913B340C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95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87E59E0-25B5-444C-9965-CB8B1C70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A4B94F7-FAEB-444A-AFD6-F372D4704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297D79D-3680-4F8A-95DD-0FCFD7CB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633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810C28-33B9-43F7-9653-0983E1F42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66804DE-704C-4C90-AEFB-BDDF3F7D3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79D04AA-A104-407D-9949-C00DE71D95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A3609C2-7836-4B08-8354-E16E58CD5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CC0BBD7-7894-4B94-8A31-982E2AC66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0F0BCA1-A117-43B7-9C1D-61AC90F8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1791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236EA47-BCC7-4808-9FF2-9ABE94B4A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1EDE1FE-2E38-46B0-B1F3-DA765D9F13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834D248-9522-418D-8F19-A0BF9EC8C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D0E472B-E14F-413E-9941-117A99B7B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61FA070-A65F-4A35-8111-1934E2F4F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6279ED2-BB49-46A8-8827-CEEFA9B9C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292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023BEA-C140-4122-8A2D-E9D821A8C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F8BA585-FC0F-4847-8E91-EFADF1086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55BABB9-D8FB-48D0-8471-65A14930DC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D6571-6E19-4840-BD71-9D972E25A839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2C5739-DBBC-4B05-A199-DB83DB296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5696EFB-1C9D-48FD-83D1-5C85E5C22B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89D85-D7CC-4E63-859F-2DDA3BE1B9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307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42CA751-0C2F-47B5-A74C-A1F61B073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3243" y="1968283"/>
            <a:ext cx="8602135" cy="4231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75632888-29AA-47D3-8CDA-8B1FC744177A}"/>
              </a:ext>
            </a:extLst>
          </p:cNvPr>
          <p:cNvSpPr/>
          <p:nvPr/>
        </p:nvSpPr>
        <p:spPr>
          <a:xfrm>
            <a:off x="1487714" y="-1"/>
            <a:ext cx="921657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</a:t>
            </a:r>
            <a:r>
              <a:rPr lang="ru-RU" sz="40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ласс для родителей «Развитие мелкой моторики рук у детей младшего дошкольного возраста» </a:t>
            </a:r>
            <a:endParaRPr lang="ru-RU" sz="40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5351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7AEABC7-500B-48DC-A32B-773B786D0423}"/>
              </a:ext>
            </a:extLst>
          </p:cNvPr>
          <p:cNvSpPr txBox="1"/>
          <p:nvPr/>
        </p:nvSpPr>
        <p:spPr>
          <a:xfrm>
            <a:off x="580571" y="890511"/>
            <a:ext cx="1103085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Научить игровому взаимодействию родителей и детей, продуктивно проводить совместное с детьми время.</a:t>
            </a:r>
          </a:p>
          <a:p>
            <a:pPr algn="just"/>
            <a:endParaRPr lang="ru-RU" sz="28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Формировать у родителей умение организовывать совместную игровую деятельность с детьми.</a:t>
            </a:r>
          </a:p>
          <a:p>
            <a:pPr algn="just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 Познакомить с играми, направленными на развитие мелкой моторики.</a:t>
            </a:r>
          </a:p>
          <a:p>
            <a:pPr algn="just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 Развивать эмоциональные связи с ребенком, позитивное общение, умение находить общие интересы и занятия.</a:t>
            </a:r>
          </a:p>
          <a:p>
            <a:pPr algn="just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 Повысить компетентность родителей в вопросах развития мелкой моторики в домашних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77452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0A27926-936B-46BD-9DB0-3360D659A8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418"/>
          <a:stretch/>
        </p:blipFill>
        <p:spPr>
          <a:xfrm>
            <a:off x="5174342" y="1617223"/>
            <a:ext cx="6850744" cy="5008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297D1D9-5E9C-4F40-BB65-57159207341D}"/>
              </a:ext>
            </a:extLst>
          </p:cNvPr>
          <p:cNvSpPr txBox="1"/>
          <p:nvPr/>
        </p:nvSpPr>
        <p:spPr>
          <a:xfrm>
            <a:off x="174172" y="232228"/>
            <a:ext cx="116041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с самого раннего возраста развивать у ребенка мелкую моторику рук, так как, развитие мелкой моторики (гибкости и точности движений пальцев рук) и тактильной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DB64808-AF35-438F-A190-07D02B3D0466}"/>
              </a:ext>
            </a:extLst>
          </p:cNvPr>
          <p:cNvSpPr txBox="1"/>
          <p:nvPr/>
        </p:nvSpPr>
        <p:spPr>
          <a:xfrm>
            <a:off x="166914" y="1574025"/>
            <a:ext cx="500742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чувствительности  - мощный стимул развития у детей восприятия, памяти, внимания, мышления и речи. Но просто делать малышу будет скучно и не интересно, поэтому надо обратить их в интересные и полезные игры. В данном случае с использованием пуговиц.  Поэтому мы поговори сегодня о создании поделок и пуговиц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6976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33623B4-E98E-4D67-B76F-B3BBC68C7419}"/>
              </a:ext>
            </a:extLst>
          </p:cNvPr>
          <p:cNvSpPr txBox="1"/>
          <p:nvPr/>
        </p:nvSpPr>
        <p:spPr>
          <a:xfrm>
            <a:off x="246742" y="320457"/>
            <a:ext cx="6874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пуговицы разного размера и цвета, пластмассовые тарелочки, раскраски бумажные, лабиринты бумажные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26361E13-7FC6-4E83-849A-09F9EC99F3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9669" y="2578929"/>
            <a:ext cx="4177145" cy="4177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3BBB2286-37C9-4419-8CDE-339ECD01CA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897668"/>
            <a:ext cx="3539669" cy="3539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89DF4B3D-2E4E-429C-B667-728075D373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2350" y="108168"/>
            <a:ext cx="4819650" cy="6429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66468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7F4244C-BC22-4109-BA92-12EE808A92B0}"/>
              </a:ext>
            </a:extLst>
          </p:cNvPr>
          <p:cNvSpPr txBox="1"/>
          <p:nvPr/>
        </p:nvSpPr>
        <p:spPr>
          <a:xfrm>
            <a:off x="325582" y="151179"/>
            <a:ext cx="11540836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ПУГОВИЧНЫЙ МАССАЖ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Заполните просторную коробку пуговицами. Желательно, чтобы пуговиц было много. А теперь совместно с ребенком: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· опустите руки в коробку;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· поводите ладонями по поверхности пуговиц;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· захватите пуговицы в кулаки, чуть приподнимите и разожмите кулаки;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· погрузите руки глубоко в «пуговичное море» и «поплавайте» в нем;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· перетирайте пуговицы между ладонями;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· пересыпайте их из ладошки в ладошку;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· сначала одной рукой, потом другой, затем обеими руками захватите «щепотку» пуговиц, отпустите;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· берите в руки по одной разнообразные пуговицы: большую, вытянутую, квадратную, гладкую и пр.; перекатывайте ее между ладонями, постепенно увеличивая амплитуду движений;</a:t>
            </a:r>
          </a:p>
          <a:p>
            <a:pPr algn="l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· те же движения можно произвести внешними сторонами ладоней.</a:t>
            </a:r>
          </a:p>
        </p:txBody>
      </p:sp>
    </p:spTree>
    <p:extLst>
      <p:ext uri="{BB962C8B-B14F-4D97-AF65-F5344CB8AC3E}">
        <p14:creationId xmlns:p14="http://schemas.microsoft.com/office/powerpoint/2010/main" xmlns="" val="2994218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38005BB-40E9-4DA5-92F6-FAF8DB8FFB4A}"/>
              </a:ext>
            </a:extLst>
          </p:cNvPr>
          <p:cNvSpPr txBox="1"/>
          <p:nvPr/>
        </p:nvSpPr>
        <p:spPr>
          <a:xfrm>
            <a:off x="637309" y="330876"/>
            <a:ext cx="622069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/>
            <a:r>
              <a:rPr lang="ru-RU" sz="1800" b="1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ЛАБИРИНТЫ, ДОРОЖКИ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270510"/>
            <a:r>
              <a:rPr lang="ru-RU" sz="18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 развивать мелкую моторику, усидчивость.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270510"/>
            <a:r>
              <a:rPr lang="ru-RU" sz="18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Оборудование: пуговицы, рисованные лабиринты, </a:t>
            </a:r>
            <a:r>
              <a:rPr lang="ru-RU" sz="1800" b="0" i="0" u="none" strike="noStrike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дорожки.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270510"/>
            <a:r>
              <a:rPr lang="ru-RU" sz="18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Ход игры: Детям предложили проводить по лабиринтам, зажимая пуговичку пальчиком, а также выкладывать дорожки пуговичками.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5004B9A-1A0C-49F8-81AB-8801FEA47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855" y="2510725"/>
            <a:ext cx="7823839" cy="4347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68BCA50-91DD-4A33-830B-FA2C4B9A0D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49" t="-13380" r="6686" b="21846"/>
          <a:stretch/>
        </p:blipFill>
        <p:spPr>
          <a:xfrm>
            <a:off x="8118763" y="-432719"/>
            <a:ext cx="4073237" cy="4759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01921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4CB9016-C321-4BF0-BBE2-A7B9F5FC6915}"/>
              </a:ext>
            </a:extLst>
          </p:cNvPr>
          <p:cNvSpPr txBox="1"/>
          <p:nvPr/>
        </p:nvSpPr>
        <p:spPr>
          <a:xfrm>
            <a:off x="6470072" y="182802"/>
            <a:ext cx="561109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1800" b="1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ФАНТАЗЕРЫ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indent="270510" algn="just"/>
            <a:r>
              <a:rPr lang="ru-RU" sz="18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Цель: развития творческих способностей и образного мышления. Оборудование: плоские пуговицы разных цветов и размеров, листы фетра, пластмассовые тарелочки разноцветные.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indent="270510" algn="just"/>
            <a:r>
              <a:rPr lang="ru-RU" sz="18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Ход игры: Предложить детям выкладывать из пуговиц цветочки, дорожки, домики, всевозможные узоры, словом, то, что подскажет ваша фантазия и фантазия ребенка.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6935984-2495-489A-8D64-8206BBB91F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47007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63D0699D-3581-4484-8F51-A6A42914EF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1643" y="2830118"/>
            <a:ext cx="4971617" cy="3756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86360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7058E16-4AFB-4450-932F-73DB58EEC7D9}"/>
              </a:ext>
            </a:extLst>
          </p:cNvPr>
          <p:cNvSpPr txBox="1"/>
          <p:nvPr/>
        </p:nvSpPr>
        <p:spPr>
          <a:xfrm>
            <a:off x="180109" y="193963"/>
            <a:ext cx="114715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1800" b="1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УДИВИТЕЛЬНЫЕ РАСКРАСКИ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270510" algn="just"/>
            <a:r>
              <a:rPr lang="ru-RU" sz="18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 развивать мелкую моторику рук, внимание, закреплять названия цветов.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270510" algn="just"/>
            <a:r>
              <a:rPr lang="ru-RU" sz="18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Оборудование: раскраски, пуговицы.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270510" algn="just"/>
            <a:r>
              <a:rPr lang="ru-RU" sz="1800" b="0" i="0" u="none" strike="noStrike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Ход игры: Предложить детям закрасить раскраски пуговицами.</a:t>
            </a:r>
            <a:endParaRPr lang="ru-RU" sz="11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1983F31-8B9D-468C-B53B-54DDA859D0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871" y="2154264"/>
            <a:ext cx="5470543" cy="4401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9A27A6D-2A69-42E1-AE5C-E58B5A6354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785"/>
          <a:stretch/>
        </p:blipFill>
        <p:spPr>
          <a:xfrm>
            <a:off x="340961" y="2154264"/>
            <a:ext cx="5394295" cy="4401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23033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0A3A2D8-1DC0-4D29-88E3-B622EB55EA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6190" y="2852978"/>
            <a:ext cx="5765370" cy="3803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2BAF059-99B0-40F4-8CD5-F07B7989B6C8}"/>
              </a:ext>
            </a:extLst>
          </p:cNvPr>
          <p:cNvSpPr txBox="1"/>
          <p:nvPr/>
        </p:nvSpPr>
        <p:spPr>
          <a:xfrm>
            <a:off x="595980" y="0"/>
            <a:ext cx="101276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35674387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377</Words>
  <Application>Microsoft Office PowerPoint</Application>
  <PresentationFormat>Произвольный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Гюнтер</dc:creator>
  <cp:lastModifiedBy>Vano</cp:lastModifiedBy>
  <cp:revision>4</cp:revision>
  <dcterms:created xsi:type="dcterms:W3CDTF">2021-11-22T15:04:49Z</dcterms:created>
  <dcterms:modified xsi:type="dcterms:W3CDTF">2022-11-11T07:34:37Z</dcterms:modified>
</cp:coreProperties>
</file>