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603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97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22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6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17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37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8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68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02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35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317C7-BD65-4459-85E3-D8FF053306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BEC8-993F-4861-901F-84705057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03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Балашова ТЕ\Downloads\IMG_20210413_0719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91" y="-58737"/>
            <a:ext cx="12016509" cy="6975475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102342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1</cp:revision>
  <dcterms:created xsi:type="dcterms:W3CDTF">2022-11-11T11:25:58Z</dcterms:created>
  <dcterms:modified xsi:type="dcterms:W3CDTF">2022-11-11T11:26:09Z</dcterms:modified>
</cp:coreProperties>
</file>