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  <p:sldId id="270" r:id="rId3"/>
    <p:sldId id="267" r:id="rId4"/>
    <p:sldId id="264" r:id="rId5"/>
    <p:sldId id="268" r:id="rId6"/>
    <p:sldId id="265" r:id="rId7"/>
    <p:sldId id="259" r:id="rId8"/>
    <p:sldId id="262" r:id="rId9"/>
    <p:sldId id="269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8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7794A-8E3D-4C8B-8958-6CA44A711696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26454-C849-4344-8B7D-31FEC58B0D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2598015"/>
      </p:ext>
    </p:extLst>
  </p:cSld>
  <p:clrMapOvr>
    <a:masterClrMapping/>
  </p:clrMapOvr>
  <p:transition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7794A-8E3D-4C8B-8958-6CA44A711696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26454-C849-4344-8B7D-31FEC58B0D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005224"/>
      </p:ext>
    </p:extLst>
  </p:cSld>
  <p:clrMapOvr>
    <a:masterClrMapping/>
  </p:clrMapOvr>
  <p:transition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7794A-8E3D-4C8B-8958-6CA44A711696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26454-C849-4344-8B7D-31FEC58B0D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6035288"/>
      </p:ext>
    </p:extLst>
  </p:cSld>
  <p:clrMapOvr>
    <a:masterClrMapping/>
  </p:clrMapOvr>
  <p:transition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7794A-8E3D-4C8B-8958-6CA44A711696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26454-C849-4344-8B7D-31FEC58B0D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9973062"/>
      </p:ext>
    </p:extLst>
  </p:cSld>
  <p:clrMapOvr>
    <a:masterClrMapping/>
  </p:clrMapOvr>
  <p:transition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7794A-8E3D-4C8B-8958-6CA44A711696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26454-C849-4344-8B7D-31FEC58B0D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0944034"/>
      </p:ext>
    </p:extLst>
  </p:cSld>
  <p:clrMapOvr>
    <a:masterClrMapping/>
  </p:clrMapOvr>
  <p:transition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7794A-8E3D-4C8B-8958-6CA44A711696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26454-C849-4344-8B7D-31FEC58B0D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7062781"/>
      </p:ext>
    </p:extLst>
  </p:cSld>
  <p:clrMapOvr>
    <a:masterClrMapping/>
  </p:clrMapOvr>
  <p:transition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7794A-8E3D-4C8B-8958-6CA44A711696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26454-C849-4344-8B7D-31FEC58B0D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1649172"/>
      </p:ext>
    </p:extLst>
  </p:cSld>
  <p:clrMapOvr>
    <a:masterClrMapping/>
  </p:clrMapOvr>
  <p:transition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7794A-8E3D-4C8B-8958-6CA44A711696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26454-C849-4344-8B7D-31FEC58B0D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8607481"/>
      </p:ext>
    </p:extLst>
  </p:cSld>
  <p:clrMapOvr>
    <a:masterClrMapping/>
  </p:clrMapOvr>
  <p:transition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7794A-8E3D-4C8B-8958-6CA44A711696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26454-C849-4344-8B7D-31FEC58B0D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8756868"/>
      </p:ext>
    </p:extLst>
  </p:cSld>
  <p:clrMapOvr>
    <a:masterClrMapping/>
  </p:clrMapOvr>
  <p:transition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7794A-8E3D-4C8B-8958-6CA44A711696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26454-C849-4344-8B7D-31FEC58B0D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8633148"/>
      </p:ext>
    </p:extLst>
  </p:cSld>
  <p:clrMapOvr>
    <a:masterClrMapping/>
  </p:clrMapOvr>
  <p:transition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7794A-8E3D-4C8B-8958-6CA44A711696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26454-C849-4344-8B7D-31FEC58B0D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2605875"/>
      </p:ext>
    </p:extLst>
  </p:cSld>
  <p:clrMapOvr>
    <a:masterClrMapping/>
  </p:clrMapOvr>
  <p:transition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C7794A-8E3D-4C8B-8958-6CA44A711696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526454-C849-4344-8B7D-31FEC58B0D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1572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ip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2448272"/>
          </a:xfrm>
        </p:spPr>
        <p:txBody>
          <a:bodyPr>
            <a:noAutofit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Одушевлённые  и неодушевлённые имена существительные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369669" y="3056992"/>
            <a:ext cx="8229600" cy="134328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dirty="0" smtClean="0"/>
              <a:t>Урок русского языка во </a:t>
            </a:r>
          </a:p>
          <a:p>
            <a:r>
              <a:rPr lang="ru-RU" sz="3200" dirty="0" smtClean="0"/>
              <a:t>2 Д классе</a:t>
            </a:r>
            <a:endParaRPr lang="ru-RU" sz="3200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555776" y="4869160"/>
            <a:ext cx="9021688" cy="129614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dirty="0" smtClean="0"/>
              <a:t>Учитель </a:t>
            </a:r>
            <a:br>
              <a:rPr lang="ru-RU" sz="2400" dirty="0" smtClean="0"/>
            </a:br>
            <a:r>
              <a:rPr lang="ru-RU" sz="2400" dirty="0" smtClean="0"/>
              <a:t>Вилюкова Татьяна  Васильевна</a:t>
            </a:r>
            <a:endParaRPr lang="ru-RU" sz="2400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Девиз урока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малой удачи </a:t>
            </a:r>
          </a:p>
          <a:p>
            <a:pPr marL="0" indent="0">
              <a:buNone/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начинается </a:t>
            </a:r>
          </a:p>
          <a:p>
            <a:pPr marL="0" indent="0">
              <a:buNone/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большой успех.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4859556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4654" y="4106713"/>
            <a:ext cx="3211242" cy="10801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6000" dirty="0" smtClean="0">
                <a:solidFill>
                  <a:srgbClr val="0070C0"/>
                </a:solidFill>
              </a:rPr>
              <a:t>Злая</a:t>
            </a:r>
            <a:r>
              <a:rPr lang="ru-RU" sz="6000" dirty="0" smtClean="0"/>
              <a:t> -</a:t>
            </a:r>
            <a:endParaRPr lang="ru-RU" sz="6000" dirty="0"/>
          </a:p>
        </p:txBody>
      </p:sp>
      <p:sp>
        <p:nvSpPr>
          <p:cNvPr id="4" name="TextBox 3"/>
          <p:cNvSpPr txBox="1"/>
          <p:nvPr/>
        </p:nvSpPr>
        <p:spPr>
          <a:xfrm>
            <a:off x="1907704" y="188640"/>
            <a:ext cx="70567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FF0000"/>
                </a:solidFill>
              </a:rPr>
              <a:t>Подберите антонимы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5536" y="836713"/>
            <a:ext cx="37444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solidFill>
                  <a:srgbClr val="0070C0"/>
                </a:solidFill>
              </a:rPr>
              <a:t>Короткий </a:t>
            </a:r>
            <a:r>
              <a:rPr lang="ru-RU" sz="6000" dirty="0" smtClean="0"/>
              <a:t>- </a:t>
            </a:r>
            <a:endParaRPr lang="ru-RU" sz="6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135075" y="832462"/>
            <a:ext cx="367240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dirty="0">
                <a:solidFill>
                  <a:srgbClr val="004821"/>
                </a:solidFill>
              </a:rPr>
              <a:t>длинный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97483" y="1826507"/>
            <a:ext cx="37444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0070C0"/>
                </a:solidFill>
              </a:rPr>
              <a:t>Враг </a:t>
            </a:r>
            <a:r>
              <a:rPr lang="ru-RU" sz="6000" dirty="0" smtClean="0"/>
              <a:t>- </a:t>
            </a:r>
            <a:endParaRPr lang="ru-RU" sz="6000" dirty="0"/>
          </a:p>
        </p:txBody>
      </p:sp>
      <p:sp>
        <p:nvSpPr>
          <p:cNvPr id="8" name="TextBox 7"/>
          <p:cNvSpPr txBox="1"/>
          <p:nvPr/>
        </p:nvSpPr>
        <p:spPr>
          <a:xfrm>
            <a:off x="4077652" y="1757910"/>
            <a:ext cx="37444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chemeClr val="accent3">
                    <a:lumMod val="50000"/>
                  </a:schemeClr>
                </a:solidFill>
              </a:rPr>
              <a:t>друг</a:t>
            </a:r>
            <a:r>
              <a:rPr lang="ru-RU" sz="6000" dirty="0" smtClean="0">
                <a:solidFill>
                  <a:srgbClr val="00B050"/>
                </a:solidFill>
              </a:rPr>
              <a:t> </a:t>
            </a:r>
            <a:r>
              <a:rPr lang="ru-RU" sz="6000" dirty="0" smtClean="0"/>
              <a:t> </a:t>
            </a:r>
            <a:endParaRPr lang="ru-RU" sz="6000" dirty="0"/>
          </a:p>
        </p:txBody>
      </p:sp>
      <p:sp>
        <p:nvSpPr>
          <p:cNvPr id="9" name="TextBox 8"/>
          <p:cNvSpPr txBox="1"/>
          <p:nvPr/>
        </p:nvSpPr>
        <p:spPr>
          <a:xfrm>
            <a:off x="347241" y="2911518"/>
            <a:ext cx="37444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0070C0"/>
                </a:solidFill>
              </a:rPr>
              <a:t>Ночь </a:t>
            </a:r>
            <a:r>
              <a:rPr lang="ru-RU" sz="6000" dirty="0" smtClean="0"/>
              <a:t>-   </a:t>
            </a:r>
            <a:endParaRPr lang="ru-RU" sz="6000" dirty="0"/>
          </a:p>
        </p:txBody>
      </p:sp>
      <p:sp>
        <p:nvSpPr>
          <p:cNvPr id="10" name="TextBox 9"/>
          <p:cNvSpPr txBox="1"/>
          <p:nvPr/>
        </p:nvSpPr>
        <p:spPr>
          <a:xfrm>
            <a:off x="4063067" y="2837919"/>
            <a:ext cx="37444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   </a:t>
            </a:r>
            <a:endParaRPr lang="ru-RU" sz="6000" dirty="0"/>
          </a:p>
        </p:txBody>
      </p:sp>
      <p:sp>
        <p:nvSpPr>
          <p:cNvPr id="11" name="TextBox 10"/>
          <p:cNvSpPr txBox="1"/>
          <p:nvPr/>
        </p:nvSpPr>
        <p:spPr>
          <a:xfrm>
            <a:off x="4059691" y="2966610"/>
            <a:ext cx="37444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chemeClr val="accent3">
                    <a:lumMod val="50000"/>
                  </a:schemeClr>
                </a:solidFill>
              </a:rPr>
              <a:t>день</a:t>
            </a:r>
            <a:r>
              <a:rPr lang="ru-RU" sz="6000" dirty="0" smtClean="0">
                <a:solidFill>
                  <a:srgbClr val="00B050"/>
                </a:solidFill>
              </a:rPr>
              <a:t> </a:t>
            </a:r>
            <a:r>
              <a:rPr lang="ru-RU" sz="6000" dirty="0" smtClean="0"/>
              <a:t>   </a:t>
            </a:r>
            <a:endParaRPr lang="ru-RU" sz="6000" dirty="0"/>
          </a:p>
        </p:txBody>
      </p:sp>
      <p:sp>
        <p:nvSpPr>
          <p:cNvPr id="12" name="Объект 2"/>
          <p:cNvSpPr txBox="1">
            <a:spLocks/>
          </p:cNvSpPr>
          <p:nvPr/>
        </p:nvSpPr>
        <p:spPr>
          <a:xfrm>
            <a:off x="4059691" y="4051621"/>
            <a:ext cx="3211242" cy="10801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6000" dirty="0" smtClean="0">
                <a:solidFill>
                  <a:schemeClr val="accent3">
                    <a:lumMod val="50000"/>
                  </a:schemeClr>
                </a:solidFill>
              </a:rPr>
              <a:t>добрая</a:t>
            </a:r>
            <a:endParaRPr lang="ru-RU" sz="60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4218397"/>
      </p:ext>
    </p:extLst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4.bp.blogspot.com/-pu2FYCyjD3Y/WIZT6ct3krI/AAAAAAAAA1E/zqtEjAS9hAs9bLr0hcElvRpjuVDcX_iEACLcB/s1600/107855640_Kalligrafiya_0013_novuyy_razmer_novuyy_razm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62" y="1"/>
            <a:ext cx="9015434" cy="6021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0376" y="0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Цель урока: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2274" y="980728"/>
            <a:ext cx="8681726" cy="2068775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- </a:t>
            </a:r>
            <a:r>
              <a:rPr lang="ru-RU" sz="3600" dirty="0" smtClean="0"/>
              <a:t>узнать об одушевлённых и неодушевлённых именах существительных</a:t>
            </a:r>
            <a:endParaRPr lang="ru-RU" sz="3600" dirty="0"/>
          </a:p>
        </p:txBody>
      </p:sp>
      <p:pic>
        <p:nvPicPr>
          <p:cNvPr id="2050" name="Picture 2" descr="https://ds05.infourok.ru/uploads/ex/09a0/0009315f-9344be37/img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573"/>
          <a:stretch/>
        </p:blipFill>
        <p:spPr bwMode="auto">
          <a:xfrm>
            <a:off x="2123728" y="2157686"/>
            <a:ext cx="4738487" cy="3071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1536592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Игра «Третий лишний»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5400" dirty="0" smtClean="0">
                <a:latin typeface="Gabriola" pitchFamily="82" charset="0"/>
              </a:rPr>
              <a:t>  1. </a:t>
            </a:r>
            <a:r>
              <a:rPr lang="ru-RU" sz="5400" dirty="0" smtClean="0">
                <a:latin typeface="+mj-lt"/>
              </a:rPr>
              <a:t>Яблоня, котёнок, берёза.</a:t>
            </a:r>
          </a:p>
          <a:p>
            <a:pPr>
              <a:buNone/>
            </a:pPr>
            <a:r>
              <a:rPr lang="ru-RU" sz="5400" dirty="0" smtClean="0">
                <a:latin typeface="+mj-lt"/>
              </a:rPr>
              <a:t>2. Дедушка, стол, отец.</a:t>
            </a:r>
          </a:p>
          <a:p>
            <a:pPr>
              <a:buNone/>
            </a:pPr>
            <a:r>
              <a:rPr lang="ru-RU" sz="5400" dirty="0" smtClean="0">
                <a:latin typeface="+mj-lt"/>
              </a:rPr>
              <a:t>3. Соловей, шкаф, мальчик.</a:t>
            </a:r>
          </a:p>
          <a:p>
            <a:pPr>
              <a:buNone/>
            </a:pPr>
            <a:r>
              <a:rPr lang="ru-RU" sz="5400" dirty="0" smtClean="0">
                <a:latin typeface="+mj-lt"/>
              </a:rPr>
              <a:t>4. </a:t>
            </a:r>
            <a:r>
              <a:rPr lang="ru-RU" sz="5400" dirty="0" smtClean="0">
                <a:latin typeface="+mj-lt"/>
              </a:rPr>
              <a:t>Пенал, кузнечик, </a:t>
            </a:r>
            <a:r>
              <a:rPr lang="ru-RU" sz="5400" dirty="0" smtClean="0">
                <a:latin typeface="+mj-lt"/>
              </a:rPr>
              <a:t>ведро.</a:t>
            </a:r>
            <a:endParaRPr lang="ru-RU" sz="5400" dirty="0">
              <a:latin typeface="+mj-lt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6046" y="14077"/>
            <a:ext cx="8229600" cy="1143000"/>
          </a:xfrm>
        </p:spPr>
        <p:txBody>
          <a:bodyPr>
            <a:normAutofit/>
          </a:bodyPr>
          <a:lstStyle/>
          <a:p>
            <a:pPr>
              <a:spcAft>
                <a:spcPts val="0"/>
              </a:spcAft>
            </a:pPr>
            <a:r>
              <a:rPr lang="ru-RU" dirty="0" smtClean="0">
                <a:solidFill>
                  <a:srgbClr val="7030A0"/>
                </a:solidFill>
              </a:rPr>
              <a:t>Рефлексия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046" y="1157077"/>
            <a:ext cx="8667954" cy="4504171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3600" dirty="0" smtClean="0"/>
              <a:t>Сегодня на уроке я познакомился с ……..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3600" dirty="0" smtClean="0"/>
              <a:t>Одушевлённые имена существительные</a:t>
            </a:r>
          </a:p>
          <a:p>
            <a:pPr>
              <a:buNone/>
            </a:pPr>
            <a:r>
              <a:rPr lang="ru-RU" sz="3600" dirty="0" smtClean="0"/>
              <a:t>отвечают на вопрос  ……</a:t>
            </a:r>
          </a:p>
          <a:p>
            <a:pPr>
              <a:buNone/>
            </a:pPr>
            <a:endParaRPr lang="ru-RU" sz="3600" dirty="0"/>
          </a:p>
          <a:p>
            <a:pPr>
              <a:buNone/>
            </a:pPr>
            <a:r>
              <a:rPr lang="ru-RU" sz="3600" dirty="0" smtClean="0"/>
              <a:t>Неодушевлённые имена существительные</a:t>
            </a:r>
          </a:p>
          <a:p>
            <a:pPr>
              <a:buNone/>
            </a:pPr>
            <a:r>
              <a:rPr lang="ru-RU" sz="3600" dirty="0" smtClean="0"/>
              <a:t>отвечают на вопрос… </a:t>
            </a:r>
          </a:p>
          <a:p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51"/>
          <a:stretch/>
        </p:blipFill>
        <p:spPr>
          <a:xfrm>
            <a:off x="0" y="0"/>
            <a:ext cx="9323512" cy="5812297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404664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dirty="0" smtClean="0">
                <a:solidFill>
                  <a:srgbClr val="FF0000"/>
                </a:solidFill>
              </a:rPr>
              <a:t>Спасибо за урок!</a:t>
            </a:r>
          </a:p>
          <a:p>
            <a:pPr marL="0" indent="0" algn="ctr">
              <a:buNone/>
            </a:pPr>
            <a:endParaRPr lang="ru-RU" sz="6000" dirty="0">
              <a:solidFill>
                <a:srgbClr val="FF0000"/>
              </a:solidFill>
            </a:endParaRPr>
          </a:p>
        </p:txBody>
      </p:sp>
      <p:pic>
        <p:nvPicPr>
          <p:cNvPr id="3074" name="Picture 2" descr="https://proza.ru/pics/2021/07/30/432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515849"/>
            <a:ext cx="4133850" cy="4210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3662049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4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к реферату по естествознанию</Template>
  <TotalTime>425</TotalTime>
  <Words>115</Words>
  <Application>Microsoft Office PowerPoint</Application>
  <PresentationFormat>Экран (4:3)</PresentationFormat>
  <Paragraphs>35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Gabriola</vt:lpstr>
      <vt:lpstr>Times New Roman</vt:lpstr>
      <vt:lpstr>Тема4</vt:lpstr>
      <vt:lpstr>Одушевлённые  и неодушевлённые имена существительные</vt:lpstr>
      <vt:lpstr>Девиз урока</vt:lpstr>
      <vt:lpstr>Презентация PowerPoint</vt:lpstr>
      <vt:lpstr>Презентация PowerPoint</vt:lpstr>
      <vt:lpstr>Цель урока:</vt:lpstr>
      <vt:lpstr>Игра «Третий лишний»</vt:lpstr>
      <vt:lpstr>Рефлексия</vt:lpstr>
      <vt:lpstr>Презентация PowerPoint</vt:lpstr>
      <vt:lpstr>Презентация PowerPoint</vt:lpstr>
    </vt:vector>
  </TitlesOfParts>
  <Company>Krokoz™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МИНИСТЕРСТВО ОБРАЗОВАНИЯ И НАУКИ РОССИЙСКОЙ ФЕДЕРАЦИИ Федеральное государственное бюджетное образовательное учреждение  высшего образования «Алтайский государственный гуманитарно-педагогический университет имени В.М. Шукшина»  (АГГПУ им. В.М. Шукшина)   Психолого-педагогический факультет Кафедра психолого-педагогического, дошкольного и начального образования   Черви Реферат  по дисциплине «Естествознание»                                                                                                                                            Выполнил студент                                                                                  Группы П-ZНО151                                                                  Воронцов                                                                                     Михаил Николаевич  Бийск – 2017</dc:title>
  <dc:creator>Михаил</dc:creator>
  <cp:lastModifiedBy>Asus PC</cp:lastModifiedBy>
  <cp:revision>44</cp:revision>
  <dcterms:created xsi:type="dcterms:W3CDTF">2017-11-26T08:21:01Z</dcterms:created>
  <dcterms:modified xsi:type="dcterms:W3CDTF">2022-02-13T15:56:53Z</dcterms:modified>
</cp:coreProperties>
</file>