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9" r:id="rId5"/>
    <p:sldId id="263" r:id="rId6"/>
    <p:sldId id="264" r:id="rId7"/>
    <p:sldId id="258" r:id="rId8"/>
    <p:sldId id="273" r:id="rId9"/>
    <p:sldId id="265" r:id="rId10"/>
    <p:sldId id="266" r:id="rId11"/>
    <p:sldId id="260" r:id="rId12"/>
    <p:sldId id="267" r:id="rId13"/>
    <p:sldId id="271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100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2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22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2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7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38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19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53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26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7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AA1960B-05D6-42F9-A732-4CBF0F0CB45A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98ED0F-6E3C-4BB8-8422-6E0FAA0417B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63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5900" y="279991"/>
            <a:ext cx="104521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ты живешь в России,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ты родился тут,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Будь ты русский иль мансиец,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Эскимос или якут,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Кабардинец иль аварец,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Белорус иль осетин,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Украинец иль нанаец,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– российский гражданин!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Вся страна – наш общий дом,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Предков созданный трудом!</a:t>
            </a:r>
            <a:endParaRPr lang="ru-RU" sz="36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15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05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ocuments\Desktop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749300"/>
            <a:ext cx="8966200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97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llovertheus.ru/wp-content/uploads/a/5/b/a5befabcec6dcb85a606918d8b3293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169068"/>
            <a:ext cx="9763125" cy="651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44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05703"/>
            <a:ext cx="10058400" cy="5769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</a:t>
            </a:r>
            <a:r>
              <a:rPr lang="ru-RU" b="1" dirty="0" smtClean="0">
                <a:solidFill>
                  <a:srgbClr val="C00000"/>
                </a:solidFill>
              </a:rPr>
              <a:t>ЗАКРЕПЛЕНИЕ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16100"/>
            <a:ext cx="10076180" cy="44958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Дать определения терминам: </a:t>
            </a:r>
            <a:endParaRPr lang="ru-RU" sz="4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Родина -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Федерация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- 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Патриотизм -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Патриот -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Государство - </a:t>
            </a:r>
            <a:endParaRPr lang="ru-RU" sz="4000" dirty="0">
              <a:solidFill>
                <a:srgbClr val="C00000"/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97164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07197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Домашнее задание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20334"/>
            <a:ext cx="10058400" cy="402336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>
                <a:solidFill>
                  <a:srgbClr val="C00000"/>
                </a:solidFill>
              </a:rPr>
              <a:t>п. 12., с. 122 вопросы устно. 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r>
              <a:rPr lang="ru-RU" sz="4400" b="1" dirty="0" smtClean="0">
                <a:solidFill>
                  <a:srgbClr val="C00000"/>
                </a:solidFill>
              </a:rPr>
              <a:t>Составить </a:t>
            </a:r>
            <a:r>
              <a:rPr lang="ru-RU" sz="4400" b="1" dirty="0">
                <a:solidFill>
                  <a:srgbClr val="C00000"/>
                </a:solidFill>
              </a:rPr>
              <a:t>предложения с определениями Родина, Федерация, патриотизм, патриот, государство</a:t>
            </a:r>
            <a:endParaRPr lang="ru-RU" sz="4400" dirty="0">
              <a:solidFill>
                <a:srgbClr val="C00000"/>
              </a:solidFill>
            </a:endParaRPr>
          </a:p>
          <a:p>
            <a:r>
              <a:rPr lang="ru-RU" sz="4400" i="1" dirty="0">
                <a:solidFill>
                  <a:srgbClr val="C00000"/>
                </a:solidFill>
              </a:rPr>
              <a:t> 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966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ВСЕМ СПАСИБО ЗА УРОК</a:t>
            </a:r>
          </a:p>
        </p:txBody>
      </p:sp>
      <p:pic>
        <p:nvPicPr>
          <p:cNvPr id="1026" name="Picture 2" descr="Два большие пальца вверх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538" y="1998663"/>
            <a:ext cx="4789849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040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1400" y="1152436"/>
            <a:ext cx="87757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500"/>
              </a:spcAft>
            </a:pP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Касаясь трёх великих океанов,</a:t>
            </a:r>
            <a:b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Она лежит, раскинув города,</a:t>
            </a:r>
            <a:b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Покрыта </a:t>
            </a:r>
            <a:r>
              <a:rPr lang="ru-RU" sz="4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сеткою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меридианов,</a:t>
            </a:r>
            <a:b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Непобедима, широка, горда.</a:t>
            </a:r>
            <a:endParaRPr lang="ru-RU" sz="4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0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www.ukazka.ru/img/g/uk3695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77800"/>
            <a:ext cx="11785600" cy="630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73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Наша страна на карте мира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План урока: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1. Российская Федерация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2. Русский язык – государственный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3. Что значит быть патриотом</a:t>
            </a:r>
          </a:p>
        </p:txBody>
      </p:sp>
    </p:spTree>
    <p:extLst>
      <p:ext uri="{BB962C8B-B14F-4D97-AF65-F5344CB8AC3E}">
        <p14:creationId xmlns:p14="http://schemas.microsoft.com/office/powerpoint/2010/main" val="96651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Проблемный вопрос?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u="sng" dirty="0">
                <a:solidFill>
                  <a:srgbClr val="C00000"/>
                </a:solidFill>
              </a:rPr>
              <a:t>«Почему недостаточно только </a:t>
            </a:r>
            <a:endParaRPr lang="ru-RU" sz="4800" b="1" u="sng" dirty="0" smtClean="0">
              <a:solidFill>
                <a:srgbClr val="C00000"/>
              </a:solidFill>
            </a:endParaRPr>
          </a:p>
          <a:p>
            <a:r>
              <a:rPr lang="ru-RU" sz="4800" b="1" u="sng" dirty="0" smtClean="0">
                <a:solidFill>
                  <a:srgbClr val="C00000"/>
                </a:solidFill>
              </a:rPr>
              <a:t>родиться </a:t>
            </a:r>
            <a:r>
              <a:rPr lang="ru-RU" sz="4800" b="1" u="sng" dirty="0">
                <a:solidFill>
                  <a:srgbClr val="C00000"/>
                </a:solidFill>
              </a:rPr>
              <a:t>в той или иной стране, </a:t>
            </a:r>
            <a:endParaRPr lang="ru-RU" sz="4800" b="1" u="sng" dirty="0" smtClean="0">
              <a:solidFill>
                <a:srgbClr val="C00000"/>
              </a:solidFill>
            </a:endParaRPr>
          </a:p>
          <a:p>
            <a:r>
              <a:rPr lang="ru-RU" sz="4800" b="1" u="sng" dirty="0" smtClean="0">
                <a:solidFill>
                  <a:srgbClr val="C00000"/>
                </a:solidFill>
              </a:rPr>
              <a:t>чтобы </a:t>
            </a:r>
            <a:r>
              <a:rPr lang="ru-RU" sz="4800" b="1" u="sng" dirty="0">
                <a:solidFill>
                  <a:srgbClr val="C00000"/>
                </a:solidFill>
              </a:rPr>
              <a:t>считаться ее патриотом?»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07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753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977900"/>
            <a:ext cx="11061700" cy="4891194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</a:rPr>
              <a:t>Родина </a:t>
            </a:r>
            <a:r>
              <a:rPr lang="ru-RU" sz="4000" i="1" dirty="0">
                <a:solidFill>
                  <a:schemeClr val="bg2">
                    <a:lumMod val="25000"/>
                  </a:schemeClr>
                </a:solidFill>
              </a:rPr>
              <a:t>–</a:t>
            </a:r>
            <a:r>
              <a:rPr lang="ru-RU" sz="40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4000" i="1" dirty="0">
                <a:solidFill>
                  <a:schemeClr val="bg2">
                    <a:lumMod val="25000"/>
                  </a:schemeClr>
                </a:solidFill>
              </a:rPr>
              <a:t>это и отечество, страна, и место рождения человека.</a:t>
            </a:r>
          </a:p>
          <a:p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Федерация </a:t>
            </a:r>
            <a:r>
              <a:rPr lang="ru-RU" sz="4000" i="1" dirty="0">
                <a:solidFill>
                  <a:schemeClr val="bg2">
                    <a:lumMod val="25000"/>
                  </a:schemeClr>
                </a:solidFill>
              </a:rPr>
              <a:t>– это союзное государство, составными частями которого являются относительно самостоятельные государственные образования (области, округа, республики).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029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s://e-news.su/uploads/posts/2021-05/1620969200_kar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0"/>
            <a:ext cx="11569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99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2.ppt-online.org/files2/slide/8/8BcoAzyVTpwZPrQfKNtLESlhYmbH0OuJ2UWR1I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-549275"/>
            <a:ext cx="11464925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Права субъектов РФ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1.Право иметь свою территорию.</a:t>
            </a:r>
          </a:p>
          <a:p>
            <a:r>
              <a:rPr lang="ru-RU" sz="4800" b="1" dirty="0">
                <a:solidFill>
                  <a:srgbClr val="C00000"/>
                </a:solidFill>
              </a:rPr>
              <a:t>2.Право иметь свои органы власти и управления.</a:t>
            </a:r>
          </a:p>
          <a:p>
            <a:r>
              <a:rPr lang="ru-RU" sz="4800" b="1" dirty="0">
                <a:solidFill>
                  <a:srgbClr val="C00000"/>
                </a:solidFill>
              </a:rPr>
              <a:t>3.Право иметь свой герб и флаг.</a:t>
            </a:r>
          </a:p>
          <a:p>
            <a:r>
              <a:rPr lang="ru-RU" sz="4800" b="1" dirty="0">
                <a:solidFill>
                  <a:srgbClr val="C00000"/>
                </a:solidFill>
              </a:rPr>
              <a:t>4.Право обучать детей на родном языке.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257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Ретро</Template>
  <TotalTime>215</TotalTime>
  <Words>164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Наша страна на карте мира</vt:lpstr>
      <vt:lpstr>Проблемный вопрос?</vt:lpstr>
      <vt:lpstr>Презентация PowerPoint</vt:lpstr>
      <vt:lpstr>Презентация PowerPoint</vt:lpstr>
      <vt:lpstr>Презентация PowerPoint</vt:lpstr>
      <vt:lpstr>Права субъектов РФ</vt:lpstr>
      <vt:lpstr>Презентация PowerPoint</vt:lpstr>
      <vt:lpstr>Презентация PowerPoint</vt:lpstr>
      <vt:lpstr>                     ЗАКРЕПЛЕНИЕ</vt:lpstr>
      <vt:lpstr>Домашнее задание</vt:lpstr>
      <vt:lpstr>ВСЕМ СПАСИБО ЗА УРОК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2021-11-01T19:11:33Z</dcterms:created>
  <dcterms:modified xsi:type="dcterms:W3CDTF">2022-08-24T17:34:13Z</dcterms:modified>
</cp:coreProperties>
</file>