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576" autoAdjust="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FABAA7-C206-4EA0-B477-66664AEA864C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F85466-B3D0-402A-8ED8-942CD2EE572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тский сад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детский сад\ce8b74fe107a0d883a2d4a444ab7f4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8208912" cy="6467174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тский сад\Hot-air-balloon_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76672"/>
            <a:ext cx="8229600" cy="5328591"/>
          </a:xfrm>
          <a:solidFill>
            <a:schemeClr val="tx2">
              <a:lumMod val="40000"/>
              <a:lumOff val="60000"/>
            </a:schemeClr>
          </a:solidFill>
          <a:effectLst>
            <a:softEdge rad="317500"/>
          </a:effectLst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Среди поля голубого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Яркий</a:t>
            </a:r>
            <a:r>
              <a:rPr lang="ru-RU" sz="48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блеск огня большого. </a:t>
            </a:r>
            <a:br>
              <a:rPr lang="ru-RU" sz="48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спеша тот ходит,</a:t>
            </a:r>
            <a:br>
              <a:rPr lang="ru-RU" sz="48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Землю-матушку обходит,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Светит весело в оконце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 конечно – это …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D:\детский сад\04acd5d7s7ncn1bfa7s4uh8h33sh07d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етский сад\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етский сад\cloud-picture-colo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05" y="476672"/>
            <a:ext cx="2471419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D:\детский сад\drawn-forest-cartoon-tree-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1" y="476672"/>
            <a:ext cx="2376265" cy="2231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D:\детский сад\17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04664"/>
            <a:ext cx="2232248" cy="23107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9" name="Picture 5" descr="D:\детский сад\123971148_____________________8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2232248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0" name="Picture 6" descr="D:\детский сад\handstosun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2232248" cy="21975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1" name="Picture 7" descr="D:\детский сад\raiskii-ostrov-magazin-myla-ruchnoi-raboty-v-moskv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644230"/>
            <a:ext cx="2160240" cy="2184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етский сад\1292951299_img_00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тский сад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Среди поля голубого Яркий блеск огня большого.  Не спеша тот ходит, Землю-матушку обходит,  Светит весело в оконце Ну конечно – это …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</dc:creator>
  <cp:lastModifiedBy>Оксана</cp:lastModifiedBy>
  <cp:revision>5</cp:revision>
  <dcterms:created xsi:type="dcterms:W3CDTF">2017-12-20T19:44:44Z</dcterms:created>
  <dcterms:modified xsi:type="dcterms:W3CDTF">2021-02-03T19:38:31Z</dcterms:modified>
</cp:coreProperties>
</file>