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9" r:id="rId6"/>
    <p:sldId id="260" r:id="rId7"/>
    <p:sldId id="269" r:id="rId8"/>
    <p:sldId id="262" r:id="rId9"/>
    <p:sldId id="270" r:id="rId1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pos="597" userDrawn="1">
          <p15:clr>
            <a:srgbClr val="A4A3A4"/>
          </p15:clr>
        </p15:guide>
        <p15:guide id="4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56F"/>
    <a:srgbClr val="013657"/>
    <a:srgbClr val="014067"/>
    <a:srgbClr val="F2F2F2"/>
    <a:srgbClr val="3F3F3F"/>
    <a:srgbClr val="014E7D"/>
    <a:srgbClr val="014B79"/>
    <a:srgbClr val="0937C9"/>
    <a:srgbClr val="002774"/>
    <a:srgbClr val="929A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74" autoAdjust="0"/>
  </p:normalViewPr>
  <p:slideViewPr>
    <p:cSldViewPr snapToGrid="0" showGuides="1">
      <p:cViewPr varScale="1">
        <p:scale>
          <a:sx n="84" d="100"/>
          <a:sy n="84" d="100"/>
        </p:scale>
        <p:origin x="658" y="72"/>
      </p:cViewPr>
      <p:guideLst>
        <p:guide pos="3840"/>
        <p:guide pos="597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4074" y="1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E8BEDA40-91A9-49DC-B402-0EBE674AAE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8CBB508-5589-42E7-A433-D119AC0FFB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99FCB9F-9216-417F-9BD4-A342FB3AE3FA}" type="datetime1">
              <a:rPr lang="ru-RU" smtClean="0"/>
              <a:t>11.11.2022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9232ABA-B33A-4B3B-8412-C1773FBF3D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BAB1832E-3B48-42CB-80A7-CD8E48D52D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F1072A3-100F-40A9-915F-8D2D9E696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5371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006FF-93FE-4EE6-BEDD-84A3AA0BC492}" type="datetime1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9230CFA-805A-4FD3-B3A0-DAAA5993DA1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89277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79230CFA-805A-4FD3-B3A0-DAAA5993DA1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458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79230CFA-805A-4FD3-B3A0-DAAA5993DA1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801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79230CFA-805A-4FD3-B3A0-DAAA5993DA1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765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79230CFA-805A-4FD3-B3A0-DAAA5993DA1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394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79230CFA-805A-4FD3-B3A0-DAAA5993DA1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069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 10">
            <a:extLst>
              <a:ext uri="{FF2B5EF4-FFF2-40B4-BE49-F238E27FC236}">
                <a16:creationId xmlns:a16="http://schemas.microsoft.com/office/drawing/2014/main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Рисунок 24">
            <a:extLst>
              <a:ext uri="{FF2B5EF4-FFF2-40B4-BE49-F238E27FC236}">
                <a16:creationId xmlns:a16="http://schemas.microsoft.com/office/drawing/2014/main" id="{73B47EE6-EDE6-4881-B456-B37D9C1ADE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 title="Название">
            <a:extLst>
              <a:ext uri="{FF2B5EF4-FFF2-40B4-BE49-F238E27FC236}">
                <a16:creationId xmlns:a16="http://schemas.microsoft.com/office/drawing/2014/main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3" name="Подзаголовок 2" title="Подзаголовок">
            <a:extLst>
              <a:ext uri="{FF2B5EF4-FFF2-40B4-BE49-F238E27FC236}">
                <a16:creationId xmlns:a16="http://schemas.microsoft.com/office/drawing/2014/main" id="{06317687-D49E-41F7-A330-C78C728F0D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</p:spPr>
        <p:txBody>
          <a:bodyPr rtlCol="0"/>
          <a:lstStyle>
            <a:lvl1pPr marL="0" indent="0" algn="l">
              <a:buNone/>
              <a:defRPr sz="24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ЩЕЛКНИТЕ, ЧТОБЫ ИЗМЕНИТЬ ПОДЗАГОЛОВОК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045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7537" userDrawn="1">
          <p15:clr>
            <a:srgbClr val="FBAE40"/>
          </p15:clr>
        </p15:guide>
        <p15:guide id="3" pos="138" userDrawn="1">
          <p15:clr>
            <a:srgbClr val="FBAE40"/>
          </p15:clr>
        </p15:guide>
        <p15:guide id="4" orient="horz" pos="4178" userDrawn="1">
          <p15:clr>
            <a:srgbClr val="FBAE40"/>
          </p15:clr>
        </p15:guide>
        <p15:guide id="5" orient="horz" pos="142" userDrawn="1">
          <p15:clr>
            <a:srgbClr val="FBAE40"/>
          </p15:clr>
        </p15:guide>
        <p15:guide id="6" pos="2457" userDrawn="1">
          <p15:clr>
            <a:srgbClr val="FBAE40"/>
          </p15:clr>
        </p15:guide>
        <p15:guide id="7" pos="43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 10">
            <a:extLst>
              <a:ext uri="{FF2B5EF4-FFF2-40B4-BE49-F238E27FC236}">
                <a16:creationId xmlns:a16="http://schemas.microsoft.com/office/drawing/2014/main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 title="Название">
            <a:extLst>
              <a:ext uri="{FF2B5EF4-FFF2-40B4-BE49-F238E27FC236}">
                <a16:creationId xmlns:a16="http://schemas.microsoft.com/office/drawing/2014/main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3" name="Подзаголовок 2" title="Подзаголовок">
            <a:extLst>
              <a:ext uri="{FF2B5EF4-FFF2-40B4-BE49-F238E27FC236}">
                <a16:creationId xmlns:a16="http://schemas.microsoft.com/office/drawing/2014/main" id="{06317687-D49E-41F7-A330-C78C728F0D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</p:spPr>
        <p:txBody>
          <a:bodyPr rtlCol="0"/>
          <a:lstStyle>
            <a:lvl1pPr marL="0" indent="0" algn="l">
              <a:buNone/>
              <a:defRPr sz="24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ЩЕЛКНИТЕ, ЧТОБЫ ИЗМЕНИТЬ СТИЛЬ ОБРАЗЦА ПОДЗАГОЛОВКА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5617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ый треугольник 18">
            <a:extLst>
              <a:ext uri="{FF2B5EF4-FFF2-40B4-BE49-F238E27FC236}">
                <a16:creationId xmlns:a16="http://schemas.microsoft.com/office/drawing/2014/main" id="{71D0E8AA-902F-440D-9C55-2A391C22396A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7" name="Параллелограмм 16">
            <a:extLst>
              <a:ext uri="{FF2B5EF4-FFF2-40B4-BE49-F238E27FC236}">
                <a16:creationId xmlns:a16="http://schemas.microsoft.com/office/drawing/2014/main" id="{7D937721-835D-4D84-94A3-6C79D4639514}"/>
              </a:ext>
            </a:extLst>
          </p:cNvPr>
          <p:cNvSpPr/>
          <p:nvPr userDrawn="1"/>
        </p:nvSpPr>
        <p:spPr>
          <a:xfrm rot="19958790">
            <a:off x="-637324" y="3588176"/>
            <a:ext cx="3860162" cy="1746952"/>
          </a:xfrm>
          <a:prstGeom prst="parallelogram">
            <a:avLst>
              <a:gd name="adj" fmla="val 532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732BB30B-8262-4715-998F-AAF6A81ADF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1010090"/>
            <a:ext cx="1785257" cy="9075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Заголовок 1" title="Название">
            <a:extLst>
              <a:ext uri="{FF2B5EF4-FFF2-40B4-BE49-F238E27FC236}">
                <a16:creationId xmlns:a16="http://schemas.microsoft.com/office/drawing/2014/main" id="{4D7EF399-DAA5-44EC-B712-79C755FE84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101" name="Текст 2" title="Подзаголовок">
            <a:extLst>
              <a:ext uri="{FF2B5EF4-FFF2-40B4-BE49-F238E27FC236}">
                <a16:creationId xmlns:a16="http://schemas.microsoft.com/office/drawing/2014/main" id="{26D13BFA-61B0-402F-8611-02D3DFDBEB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0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ИЗМЕНИТЬ ОБРАЗЕЦ ТЕКСТА</a:t>
            </a:r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DA0A0C24-D997-4E78-951F-AFB51C70EFC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араллелограмм 24">
            <a:extLst>
              <a:ext uri="{FF2B5EF4-FFF2-40B4-BE49-F238E27FC236}">
                <a16:creationId xmlns:a16="http://schemas.microsoft.com/office/drawing/2014/main" id="{E123A0CF-50D6-46EC-8BF6-43E38AFCD588}"/>
              </a:ext>
            </a:extLst>
          </p:cNvPr>
          <p:cNvSpPr/>
          <p:nvPr userDrawn="1"/>
        </p:nvSpPr>
        <p:spPr>
          <a:xfrm>
            <a:off x="7754112" y="0"/>
            <a:ext cx="2258568" cy="742819"/>
          </a:xfrm>
          <a:prstGeom prst="parallelogram">
            <a:avLst>
              <a:gd name="adj" fmla="val 19585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/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2B2F1D2E-B631-4CB1-9448-2B50F8C4631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408562"/>
            <a:ext cx="6595353" cy="3403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5CF69447-82AD-475F-A3AE-3D7FF61DBFE2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5266944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араллелограмм 23">
            <a:extLst>
              <a:ext uri="{FF2B5EF4-FFF2-40B4-BE49-F238E27FC236}">
                <a16:creationId xmlns:a16="http://schemas.microsoft.com/office/drawing/2014/main" id="{FC8C82F3-94EE-4B4F-A01D-993A41BC00B1}"/>
              </a:ext>
            </a:extLst>
          </p:cNvPr>
          <p:cNvSpPr/>
          <p:nvPr userDrawn="1"/>
        </p:nvSpPr>
        <p:spPr>
          <a:xfrm rot="19958790">
            <a:off x="-139035" y="3407045"/>
            <a:ext cx="1438399" cy="236580"/>
          </a:xfrm>
          <a:prstGeom prst="parallelogram">
            <a:avLst>
              <a:gd name="adj" fmla="val 5321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07865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  <p15:guide id="3" pos="143">
          <p15:clr>
            <a:srgbClr val="FBAE40"/>
          </p15:clr>
        </p15:guide>
        <p15:guide id="4" orient="horz" pos="4170">
          <p15:clr>
            <a:srgbClr val="FBAE40"/>
          </p15:clr>
        </p15:guide>
        <p15:guide id="5" pos="7537">
          <p15:clr>
            <a:srgbClr val="FBAE40"/>
          </p15:clr>
        </p15:guide>
        <p15:guide id="6" orient="horz" pos="1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Диагональная полоса 25">
              <a:extLst>
                <a:ext uri="{FF2B5EF4-FFF2-40B4-BE49-F238E27FC236}">
                  <a16:creationId xmlns:a16="http://schemas.microsoft.com/office/drawing/2014/main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>
                <a:solidFill>
                  <a:schemeClr val="tx1"/>
                </a:solidFill>
              </a:endParaRPr>
            </a:p>
          </p:txBody>
        </p:sp>
        <p:cxnSp>
          <p:nvCxnSpPr>
            <p:cNvPr id="28" name="Прямая соединительная линия 27">
              <a:extLst>
                <a:ext uri="{FF2B5EF4-FFF2-40B4-BE49-F238E27FC236}">
                  <a16:creationId xmlns:a16="http://schemas.microsoft.com/office/drawing/2014/main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Параллелограмм 29">
              <a:extLst>
                <a:ext uri="{FF2B5EF4-FFF2-40B4-BE49-F238E27FC236}">
                  <a16:creationId xmlns:a16="http://schemas.microsoft.com/office/drawing/2014/main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25" name="Надпись 24">
            <a:extLst>
              <a:ext uri="{FF2B5EF4-FFF2-40B4-BE49-F238E27FC236}">
                <a16:creationId xmlns:a16="http://schemas.microsoft.com/office/drawing/2014/main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ru-RU" sz="3400" b="1" noProof="0">
                <a:solidFill>
                  <a:schemeClr val="accent6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Параллелограмм 35">
            <a:extLst>
              <a:ext uri="{FF2B5EF4-FFF2-40B4-BE49-F238E27FC236}">
                <a16:creationId xmlns:a16="http://schemas.microsoft.com/office/drawing/2014/main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endParaRPr lang="ru-RU" noProof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7" name="Заголовок 1" title="Название ">
            <a:extLst>
              <a:ext uri="{FF2B5EF4-FFF2-40B4-BE49-F238E27FC236}">
                <a16:creationId xmlns:a16="http://schemas.microsoft.com/office/drawing/2014/main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rtlCol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образца слайда </a:t>
            </a:r>
          </a:p>
        </p:txBody>
      </p:sp>
      <p:sp>
        <p:nvSpPr>
          <p:cNvPr id="29" name="Объект 2">
            <a:extLst>
              <a:ext uri="{FF2B5EF4-FFF2-40B4-BE49-F238E27FC236}">
                <a16:creationId xmlns:a16="http://schemas.microsoft.com/office/drawing/2014/main" id="{1FAE0C34-9220-45F0-9FC2-9FE7C994E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78" y="1671924"/>
            <a:ext cx="10835122" cy="4505039"/>
          </a:xfrm>
          <a:prstGeom prst="rect">
            <a:avLst/>
          </a:prstGeom>
        </p:spPr>
        <p:txBody>
          <a:bodyPr rtlCol="0"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434304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Диагональная полоса 25">
              <a:extLst>
                <a:ext uri="{FF2B5EF4-FFF2-40B4-BE49-F238E27FC236}">
                  <a16:creationId xmlns:a16="http://schemas.microsoft.com/office/drawing/2014/main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>
                <a:solidFill>
                  <a:schemeClr val="tx1"/>
                </a:solidFill>
              </a:endParaRPr>
            </a:p>
          </p:txBody>
        </p:sp>
        <p:cxnSp>
          <p:nvCxnSpPr>
            <p:cNvPr id="28" name="Прямая соединительная линия 27">
              <a:extLst>
                <a:ext uri="{FF2B5EF4-FFF2-40B4-BE49-F238E27FC236}">
                  <a16:creationId xmlns:a16="http://schemas.microsoft.com/office/drawing/2014/main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Параллелограмм 29">
              <a:extLst>
                <a:ext uri="{FF2B5EF4-FFF2-40B4-BE49-F238E27FC236}">
                  <a16:creationId xmlns:a16="http://schemas.microsoft.com/office/drawing/2014/main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25" name="Надпись 24">
            <a:extLst>
              <a:ext uri="{FF2B5EF4-FFF2-40B4-BE49-F238E27FC236}">
                <a16:creationId xmlns:a16="http://schemas.microsoft.com/office/drawing/2014/main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ru-RU" sz="3400" b="1" noProof="0">
                <a:solidFill>
                  <a:schemeClr val="accent6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Параллелограмм 35">
            <a:extLst>
              <a:ext uri="{FF2B5EF4-FFF2-40B4-BE49-F238E27FC236}">
                <a16:creationId xmlns:a16="http://schemas.microsoft.com/office/drawing/2014/main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endParaRPr lang="ru-RU" noProof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7" name="Заголовок 1" title="Название ">
            <a:extLst>
              <a:ext uri="{FF2B5EF4-FFF2-40B4-BE49-F238E27FC236}">
                <a16:creationId xmlns:a16="http://schemas.microsoft.com/office/drawing/2014/main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rtlCol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образца слайда </a:t>
            </a: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217F9213-0142-420B-A84D-C5627A0C8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9687" y="1651044"/>
            <a:ext cx="5181600" cy="4525919"/>
          </a:xfrm>
          <a:prstGeom prst="rect">
            <a:avLst/>
          </a:prstGeom>
        </p:spPr>
        <p:txBody>
          <a:bodyPr rtlCol="0"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5" name="Объект 3">
            <a:extLst>
              <a:ext uri="{FF2B5EF4-FFF2-40B4-BE49-F238E27FC236}">
                <a16:creationId xmlns:a16="http://schemas.microsoft.com/office/drawing/2014/main" id="{8014328B-D576-4B5C-A4AE-CF9831892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51044"/>
            <a:ext cx="5181600" cy="4525919"/>
          </a:xfrm>
          <a:prstGeom prst="rect">
            <a:avLst/>
          </a:prstGeom>
        </p:spPr>
        <p:txBody>
          <a:bodyPr rtlCol="0"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84813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Диагональная полоса 25">
              <a:extLst>
                <a:ext uri="{FF2B5EF4-FFF2-40B4-BE49-F238E27FC236}">
                  <a16:creationId xmlns:a16="http://schemas.microsoft.com/office/drawing/2014/main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>
                <a:solidFill>
                  <a:schemeClr val="tx1"/>
                </a:solidFill>
              </a:endParaRPr>
            </a:p>
          </p:txBody>
        </p:sp>
        <p:cxnSp>
          <p:nvCxnSpPr>
            <p:cNvPr id="28" name="Прямая соединительная линия 27">
              <a:extLst>
                <a:ext uri="{FF2B5EF4-FFF2-40B4-BE49-F238E27FC236}">
                  <a16:creationId xmlns:a16="http://schemas.microsoft.com/office/drawing/2014/main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Параллелограмм 29">
              <a:extLst>
                <a:ext uri="{FF2B5EF4-FFF2-40B4-BE49-F238E27FC236}">
                  <a16:creationId xmlns:a16="http://schemas.microsoft.com/office/drawing/2014/main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25" name="Надпись 24">
            <a:extLst>
              <a:ext uri="{FF2B5EF4-FFF2-40B4-BE49-F238E27FC236}">
                <a16:creationId xmlns:a16="http://schemas.microsoft.com/office/drawing/2014/main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ru-RU" sz="3400" b="1" noProof="0">
                <a:solidFill>
                  <a:schemeClr val="accent6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Параллелограмм 35">
            <a:extLst>
              <a:ext uri="{FF2B5EF4-FFF2-40B4-BE49-F238E27FC236}">
                <a16:creationId xmlns:a16="http://schemas.microsoft.com/office/drawing/2014/main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endParaRPr lang="ru-RU" noProof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7" name="Заголовок 1" title="Название ">
            <a:extLst>
              <a:ext uri="{FF2B5EF4-FFF2-40B4-BE49-F238E27FC236}">
                <a16:creationId xmlns:a16="http://schemas.microsoft.com/office/drawing/2014/main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rtlCol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образца слайда </a:t>
            </a:r>
          </a:p>
        </p:txBody>
      </p:sp>
      <p:sp>
        <p:nvSpPr>
          <p:cNvPr id="18" name="Текст 2">
            <a:extLst>
              <a:ext uri="{FF2B5EF4-FFF2-40B4-BE49-F238E27FC236}">
                <a16:creationId xmlns:a16="http://schemas.microsoft.com/office/drawing/2014/main" id="{82BFF385-445D-4DBB-9773-F99669415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678" y="1681163"/>
            <a:ext cx="5382501" cy="823912"/>
          </a:xfrm>
          <a:prstGeom prst="rect">
            <a:avLst/>
          </a:prstGeom>
        </p:spPr>
        <p:txBody>
          <a:bodyPr rtlCol="0" anchor="b"/>
          <a:lstStyle>
            <a:lvl1pPr marL="0" indent="0">
              <a:buNone/>
              <a:defRPr lang="en-US" b="1" dirty="0">
                <a:solidFill>
                  <a:schemeClr val="accent6"/>
                </a:solidFill>
              </a:defRPr>
            </a:lvl1pPr>
          </a:lstStyle>
          <a:p>
            <a:pPr marL="228600" lvl="0" indent="-22860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 4">
            <a:extLst>
              <a:ext uri="{FF2B5EF4-FFF2-40B4-BE49-F238E27FC236}">
                <a16:creationId xmlns:a16="http://schemas.microsoft.com/office/drawing/2014/main" id="{311B1CFE-1B35-4B5C-B40A-DC5ADF211B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1" name="Объект 5">
            <a:extLst>
              <a:ext uri="{FF2B5EF4-FFF2-40B4-BE49-F238E27FC236}">
                <a16:creationId xmlns:a16="http://schemas.microsoft.com/office/drawing/2014/main" id="{1CE840E8-D596-479D-AE97-E88F42DC1B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 rtlCol="0"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24" name="Объект 3">
            <a:extLst>
              <a:ext uri="{FF2B5EF4-FFF2-40B4-BE49-F238E27FC236}">
                <a16:creationId xmlns:a16="http://schemas.microsoft.com/office/drawing/2014/main" id="{B9A68D25-B19E-4E84-B65D-596EE8382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678" y="2505075"/>
            <a:ext cx="5391749" cy="3684588"/>
          </a:xfrm>
          <a:prstGeom prst="rect">
            <a:avLst/>
          </a:prstGeom>
        </p:spPr>
        <p:txBody>
          <a:bodyPr rtlCol="0"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522678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 10">
            <a:extLst>
              <a:ext uri="{FF2B5EF4-FFF2-40B4-BE49-F238E27FC236}">
                <a16:creationId xmlns:a16="http://schemas.microsoft.com/office/drawing/2014/main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3">
            <a:extLst>
              <a:ext uri="{FF2B5EF4-FFF2-40B4-BE49-F238E27FC236}">
                <a16:creationId xmlns:a16="http://schemas.microsoft.com/office/drawing/2014/main" id="{BDEAC3CA-E21C-4A63-BE7D-DCC820552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70" y="5701069"/>
            <a:ext cx="5311516" cy="931505"/>
          </a:xfrm>
          <a:prstGeom prst="rect">
            <a:avLst/>
          </a:prstGeom>
        </p:spPr>
        <p:txBody>
          <a:bodyPr rtlCol="0"/>
          <a:lstStyle>
            <a:lvl1pPr marL="0" indent="0" algn="r">
              <a:buFont typeface="Arial" panose="020B0604020202020204" pitchFamily="34" charset="0"/>
              <a:buNone/>
              <a:defRPr sz="1600">
                <a:solidFill>
                  <a:schemeClr val="accent6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C9A1E80C-1A76-4D3E-92A1-846866867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1316" y="2290713"/>
            <a:ext cx="5803672" cy="4341862"/>
          </a:xfrm>
          <a:prstGeom prst="rect">
            <a:avLst/>
          </a:prstGeom>
        </p:spPr>
        <p:txBody>
          <a:bodyPr rtlCol="0"/>
          <a:lstStyle>
            <a:lvl1pPr>
              <a:buClr>
                <a:schemeClr val="accent2"/>
              </a:buClr>
              <a:defRPr sz="2400"/>
            </a:lvl1pPr>
            <a:lvl2pPr>
              <a:buClr>
                <a:schemeClr val="accent2"/>
              </a:buClr>
              <a:defRPr sz="2000"/>
            </a:lvl2pPr>
            <a:lvl3pPr>
              <a:buClr>
                <a:schemeClr val="accent2"/>
              </a:buClr>
              <a:defRPr sz="1800"/>
            </a:lvl3pPr>
            <a:lvl4pPr>
              <a:buClr>
                <a:schemeClr val="accent2"/>
              </a:buClr>
              <a:defRPr sz="1600"/>
            </a:lvl4pPr>
            <a:lvl5pPr>
              <a:buClr>
                <a:schemeClr val="accent2"/>
              </a:buCl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0" name="Прямоугольный треугольник 10">
            <a:extLst>
              <a:ext uri="{FF2B5EF4-FFF2-40B4-BE49-F238E27FC236}">
                <a16:creationId xmlns:a16="http://schemas.microsoft.com/office/drawing/2014/main" id="{ED37F377-8A2B-4717-9BE8-74D809D3C464}"/>
              </a:ext>
            </a:extLst>
          </p:cNvPr>
          <p:cNvSpPr/>
          <p:nvPr userDrawn="1"/>
        </p:nvSpPr>
        <p:spPr>
          <a:xfrm flipV="1">
            <a:off x="0" y="-9531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 1" title="Название">
            <a:extLst>
              <a:ext uri="{FF2B5EF4-FFF2-40B4-BE49-F238E27FC236}">
                <a16:creationId xmlns:a16="http://schemas.microsoft.com/office/drawing/2014/main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70" y="4374036"/>
            <a:ext cx="5311516" cy="1327031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43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стиль образца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552653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 10">
            <a:extLst>
              <a:ext uri="{FF2B5EF4-FFF2-40B4-BE49-F238E27FC236}">
                <a16:creationId xmlns:a16="http://schemas.microsoft.com/office/drawing/2014/main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 title="Название">
            <a:extLst>
              <a:ext uri="{FF2B5EF4-FFF2-40B4-BE49-F238E27FC236}">
                <a16:creationId xmlns:a16="http://schemas.microsoft.com/office/drawing/2014/main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70" y="4374036"/>
            <a:ext cx="5311516" cy="1327031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43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3">
            <a:extLst>
              <a:ext uri="{FF2B5EF4-FFF2-40B4-BE49-F238E27FC236}">
                <a16:creationId xmlns:a16="http://schemas.microsoft.com/office/drawing/2014/main" id="{BDEAC3CA-E21C-4A63-BE7D-DCC820552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70" y="5701069"/>
            <a:ext cx="5311516" cy="931505"/>
          </a:xfrm>
          <a:prstGeom prst="rect">
            <a:avLst/>
          </a:prstGeom>
        </p:spPr>
        <p:txBody>
          <a:bodyPr rtlCol="0"/>
          <a:lstStyle>
            <a:lvl1pPr marL="0" indent="0" algn="r">
              <a:buFont typeface="Arial" panose="020B0604020202020204" pitchFamily="34" charset="0"/>
              <a:buNone/>
              <a:defRPr sz="1600">
                <a:solidFill>
                  <a:schemeClr val="accent6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2" name="Рисунок 2">
            <a:extLst>
              <a:ext uri="{FF2B5EF4-FFF2-40B4-BE49-F238E27FC236}">
                <a16:creationId xmlns:a16="http://schemas.microsoft.com/office/drawing/2014/main" id="{22728E0A-430E-4C6A-BF56-06FA8510F29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249970" y="2271860"/>
            <a:ext cx="5715017" cy="4360714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26143026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Надпись 17">
            <a:extLst>
              <a:ext uri="{FF2B5EF4-FFF2-40B4-BE49-F238E27FC236}">
                <a16:creationId xmlns:a16="http://schemas.microsoft.com/office/drawing/2014/main" id="{CC52C5C1-EC33-44C1-9D54-A1058BBF1812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ru-RU" sz="3400" b="1" noProof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8A0030CD-8C9E-4AA5-8C5D-F9B2EDB7E17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7" name="Диагональная полоса 26">
              <a:extLst>
                <a:ext uri="{FF2B5EF4-FFF2-40B4-BE49-F238E27FC236}">
                  <a16:creationId xmlns:a16="http://schemas.microsoft.com/office/drawing/2014/main" id="{872EE65E-EE50-4A3E-861E-1D6C241CB8EA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>
                <a:solidFill>
                  <a:schemeClr val="tx1"/>
                </a:solidFill>
              </a:endParaRPr>
            </a:p>
          </p:txBody>
        </p:sp>
        <p:cxnSp>
          <p:nvCxnSpPr>
            <p:cNvPr id="28" name="Прямая соединительная линия 27">
              <a:extLst>
                <a:ext uri="{FF2B5EF4-FFF2-40B4-BE49-F238E27FC236}">
                  <a16:creationId xmlns:a16="http://schemas.microsoft.com/office/drawing/2014/main" id="{E76AD1EF-E06C-4D3C-9693-26844D01C83C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араллелограмм 28">
              <a:extLst>
                <a:ext uri="{FF2B5EF4-FFF2-40B4-BE49-F238E27FC236}">
                  <a16:creationId xmlns:a16="http://schemas.microsoft.com/office/drawing/2014/main" id="{57D44C42-44C0-420A-A125-9B1A979D4F56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30" name="Параллелограмм 29">
            <a:extLst>
              <a:ext uri="{FF2B5EF4-FFF2-40B4-BE49-F238E27FC236}">
                <a16:creationId xmlns:a16="http://schemas.microsoft.com/office/drawing/2014/main" id="{406089BB-36DC-4E23-B215-527A8A18FCFB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endParaRPr lang="ru-RU" noProof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578C43A6-50C6-704E-BADC-6D83BADE73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D91439B-965F-3548-AF77-89501B24F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199068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7E8A2C98-F26E-415A-B931-1B89CA46C1CF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ru-RU" sz="3400" b="1" noProof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1B2FB48C-0C70-4DBE-B904-A134B6644DD3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8" name="Диагональная полоса 27">
              <a:extLst>
                <a:ext uri="{FF2B5EF4-FFF2-40B4-BE49-F238E27FC236}">
                  <a16:creationId xmlns:a16="http://schemas.microsoft.com/office/drawing/2014/main" id="{4F2E2158-1E6E-4E0D-BDAB-B20041C73615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>
                <a:solidFill>
                  <a:schemeClr val="tx1"/>
                </a:solidFill>
              </a:endParaRPr>
            </a:p>
          </p:txBody>
        </p:sp>
        <p:cxnSp>
          <p:nvCxnSpPr>
            <p:cNvPr id="29" name="Прямая соединительная линия 28">
              <a:extLst>
                <a:ext uri="{FF2B5EF4-FFF2-40B4-BE49-F238E27FC236}">
                  <a16:creationId xmlns:a16="http://schemas.microsoft.com/office/drawing/2014/main" id="{626D62DB-3A5A-4DA1-BFA4-D9E58676E86A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Параллелограмм 29">
              <a:extLst>
                <a:ext uri="{FF2B5EF4-FFF2-40B4-BE49-F238E27FC236}">
                  <a16:creationId xmlns:a16="http://schemas.microsoft.com/office/drawing/2014/main" id="{F5A729A7-3A5C-405C-AE06-180E7529E477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31" name="Параллелограмм 30">
            <a:extLst>
              <a:ext uri="{FF2B5EF4-FFF2-40B4-BE49-F238E27FC236}">
                <a16:creationId xmlns:a16="http://schemas.microsoft.com/office/drawing/2014/main" id="{41E23981-B12A-4AC3-A030-337BBBA5E45B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endParaRPr lang="ru-RU" noProof="0"/>
          </a:p>
        </p:txBody>
      </p:sp>
      <p:sp>
        <p:nvSpPr>
          <p:cNvPr id="33" name="Заголовок 1" title="Название ">
            <a:extLst>
              <a:ext uri="{FF2B5EF4-FFF2-40B4-BE49-F238E27FC236}">
                <a16:creationId xmlns:a16="http://schemas.microsoft.com/office/drawing/2014/main" id="{59067A2C-FE71-4381-BE51-08DAC5E43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215566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образца слайда 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CB69A007-934D-7A4B-9EFA-82044EF4DC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A154DC2-98C7-4D4B-A17A-AA4731217F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58419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325CE2EB-00DF-4EBA-BF1F-D37805D45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5891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ый треугольник 18">
            <a:extLst>
              <a:ext uri="{FF2B5EF4-FFF2-40B4-BE49-F238E27FC236}">
                <a16:creationId xmlns:a16="http://schemas.microsoft.com/office/drawing/2014/main" id="{71D0E8AA-902F-440D-9C55-2A391C22396A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7" name="Параллелограмм 16">
            <a:extLst>
              <a:ext uri="{FF2B5EF4-FFF2-40B4-BE49-F238E27FC236}">
                <a16:creationId xmlns:a16="http://schemas.microsoft.com/office/drawing/2014/main" id="{7D937721-835D-4D84-94A3-6C79D4639514}"/>
              </a:ext>
            </a:extLst>
          </p:cNvPr>
          <p:cNvSpPr/>
          <p:nvPr userDrawn="1"/>
        </p:nvSpPr>
        <p:spPr>
          <a:xfrm rot="19958790">
            <a:off x="-637324" y="3588176"/>
            <a:ext cx="3860162" cy="1746952"/>
          </a:xfrm>
          <a:prstGeom prst="parallelogram">
            <a:avLst>
              <a:gd name="adj" fmla="val 532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732BB30B-8262-4715-998F-AAF6A81ADF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1010090"/>
            <a:ext cx="1785257" cy="9075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Заголовок 1" title="Название">
            <a:extLst>
              <a:ext uri="{FF2B5EF4-FFF2-40B4-BE49-F238E27FC236}">
                <a16:creationId xmlns:a16="http://schemas.microsoft.com/office/drawing/2014/main" id="{4D7EF399-DAA5-44EC-B712-79C755FE84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101" name="Текст 2" title="Подзаголовок">
            <a:extLst>
              <a:ext uri="{FF2B5EF4-FFF2-40B4-BE49-F238E27FC236}">
                <a16:creationId xmlns:a16="http://schemas.microsoft.com/office/drawing/2014/main" id="{26D13BFA-61B0-402F-8611-02D3DFDBEB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0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ИЗМЕНИТЬ ОБРАЗЕЦ ТЕКСТА</a:t>
            </a:r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DA0A0C24-D997-4E78-951F-AFB51C70EFC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араллелограмм 24">
            <a:extLst>
              <a:ext uri="{FF2B5EF4-FFF2-40B4-BE49-F238E27FC236}">
                <a16:creationId xmlns:a16="http://schemas.microsoft.com/office/drawing/2014/main" id="{E123A0CF-50D6-46EC-8BF6-43E38AFCD588}"/>
              </a:ext>
            </a:extLst>
          </p:cNvPr>
          <p:cNvSpPr/>
          <p:nvPr userDrawn="1"/>
        </p:nvSpPr>
        <p:spPr>
          <a:xfrm>
            <a:off x="7754112" y="0"/>
            <a:ext cx="2258568" cy="742819"/>
          </a:xfrm>
          <a:prstGeom prst="parallelogram">
            <a:avLst>
              <a:gd name="adj" fmla="val 19585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/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2B2F1D2E-B631-4CB1-9448-2B50F8C4631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408562"/>
            <a:ext cx="6595353" cy="3403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Рисунок 26">
            <a:extLst>
              <a:ext uri="{FF2B5EF4-FFF2-40B4-BE49-F238E27FC236}">
                <a16:creationId xmlns:a16="http://schemas.microsoft.com/office/drawing/2014/main" id="{95572AA9-EFAE-4771-B1EE-47E3611737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5CF69447-82AD-475F-A3AE-3D7FF61DBFE2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5266944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араллелограмм 23">
            <a:extLst>
              <a:ext uri="{FF2B5EF4-FFF2-40B4-BE49-F238E27FC236}">
                <a16:creationId xmlns:a16="http://schemas.microsoft.com/office/drawing/2014/main" id="{FC8C82F3-94EE-4B4F-A01D-993A41BC00B1}"/>
              </a:ext>
            </a:extLst>
          </p:cNvPr>
          <p:cNvSpPr/>
          <p:nvPr userDrawn="1"/>
        </p:nvSpPr>
        <p:spPr>
          <a:xfrm rot="19958790">
            <a:off x="-139035" y="3407045"/>
            <a:ext cx="1438399" cy="236580"/>
          </a:xfrm>
          <a:prstGeom prst="parallelogram">
            <a:avLst>
              <a:gd name="adj" fmla="val 532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239983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143" userDrawn="1">
          <p15:clr>
            <a:srgbClr val="FBAE40"/>
          </p15:clr>
        </p15:guide>
        <p15:guide id="4" orient="horz" pos="4170" userDrawn="1">
          <p15:clr>
            <a:srgbClr val="FBAE40"/>
          </p15:clr>
        </p15:guide>
        <p15:guide id="5" pos="7537" userDrawn="1">
          <p15:clr>
            <a:srgbClr val="FBAE40"/>
          </p15:clr>
        </p15:guide>
        <p15:guide id="6" orient="horz" pos="1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 title="Пункты маркированного списка">
            <a:extLst>
              <a:ext uri="{FF2B5EF4-FFF2-40B4-BE49-F238E27FC236}">
                <a16:creationId xmlns:a16="http://schemas.microsoft.com/office/drawing/2014/main" id="{BFD7EA17-BE66-4636-9684-F9356258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8" y="3196915"/>
            <a:ext cx="4942829" cy="2958275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24" name="Прямоугольный треугольник 23">
            <a:extLst>
              <a:ext uri="{FF2B5EF4-FFF2-40B4-BE49-F238E27FC236}">
                <a16:creationId xmlns:a16="http://schemas.microsoft.com/office/drawing/2014/main" id="{BD6ACE60-499D-41AB-89C4-D537D7C3D22A}"/>
              </a:ext>
            </a:extLst>
          </p:cNvPr>
          <p:cNvSpPr/>
          <p:nvPr userDrawn="1"/>
        </p:nvSpPr>
        <p:spPr>
          <a:xfrm flipH="1" flipV="1">
            <a:off x="1839686" y="-6"/>
            <a:ext cx="10352314" cy="5638806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5" name="Параллелограмм 24">
            <a:extLst>
              <a:ext uri="{FF2B5EF4-FFF2-40B4-BE49-F238E27FC236}">
                <a16:creationId xmlns:a16="http://schemas.microsoft.com/office/drawing/2014/main" id="{18C08F43-D42B-4CF1-912F-BC83D72AB415}"/>
              </a:ext>
            </a:extLst>
          </p:cNvPr>
          <p:cNvSpPr/>
          <p:nvPr userDrawn="1"/>
        </p:nvSpPr>
        <p:spPr>
          <a:xfrm flipH="1">
            <a:off x="2978150" y="-5"/>
            <a:ext cx="4121150" cy="1308105"/>
          </a:xfrm>
          <a:prstGeom prst="parallelogram">
            <a:avLst>
              <a:gd name="adj" fmla="val 1863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/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1411C731-2333-41B0-927A-0A48EEC79964}"/>
              </a:ext>
            </a:extLst>
          </p:cNvPr>
          <p:cNvCxnSpPr>
            <a:cxnSpLocks/>
          </p:cNvCxnSpPr>
          <p:nvPr userDrawn="1"/>
        </p:nvCxnSpPr>
        <p:spPr>
          <a:xfrm flipV="1">
            <a:off x="6375400" y="5047077"/>
            <a:ext cx="1524574" cy="1803400"/>
          </a:xfrm>
          <a:prstGeom prst="line">
            <a:avLst/>
          </a:prstGeom>
          <a:ln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Текст 4" title="Подзаголовок">
            <a:extLst>
              <a:ext uri="{FF2B5EF4-FFF2-40B4-BE49-F238E27FC236}">
                <a16:creationId xmlns:a16="http://schemas.microsoft.com/office/drawing/2014/main" id="{D71EE635-EA0C-4139-8160-AE1EAD13AAE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1379" y="2563477"/>
            <a:ext cx="7342631" cy="608895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 rtl="0"/>
            <a:r>
              <a:rPr lang="ru-RU" noProof="0"/>
              <a:t>НАЖМИТЕ ДЛЯ ИЗМЕНЕНИЯ СТИЛЯ ПОДЗАГОЛОВКА</a:t>
            </a:r>
          </a:p>
        </p:txBody>
      </p:sp>
      <p:sp>
        <p:nvSpPr>
          <p:cNvPr id="2" name="Заголовок 1" title="Название ">
            <a:extLst>
              <a:ext uri="{FF2B5EF4-FFF2-40B4-BE49-F238E27FC236}">
                <a16:creationId xmlns:a16="http://schemas.microsoft.com/office/drawing/2014/main" id="{20237B57-91C6-4F8B-8AA0-18FA50B0FD1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1378" y="1308484"/>
            <a:ext cx="7342622" cy="1215566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</a:t>
            </a:r>
            <a:br>
              <a:rPr lang="ru-RU" noProof="0"/>
            </a:br>
            <a:r>
              <a:rPr lang="ru-RU" noProof="0"/>
              <a:t>Стиль образца заголовка </a:t>
            </a:r>
          </a:p>
        </p:txBody>
      </p:sp>
      <p:sp>
        <p:nvSpPr>
          <p:cNvPr id="15" name="Рисунок 14">
            <a:extLst>
              <a:ext uri="{FF2B5EF4-FFF2-40B4-BE49-F238E27FC236}">
                <a16:creationId xmlns:a16="http://schemas.microsoft.com/office/drawing/2014/main" id="{FE1FADFB-0A3D-40F7-9B40-368DECD971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04000" y="0"/>
            <a:ext cx="5588000" cy="6872249"/>
          </a:xfrm>
          <a:custGeom>
            <a:avLst/>
            <a:gdLst>
              <a:gd name="connsiteX0" fmla="*/ 3876237 w 5588000"/>
              <a:gd name="connsiteY0" fmla="*/ 5431883 h 6872249"/>
              <a:gd name="connsiteX1" fmla="*/ 4953000 w 5588000"/>
              <a:gd name="connsiteY1" fmla="*/ 5431883 h 6872249"/>
              <a:gd name="connsiteX2" fmla="*/ 3769163 w 5588000"/>
              <a:gd name="connsiteY2" fmla="*/ 6872249 h 6872249"/>
              <a:gd name="connsiteX3" fmla="*/ 2692400 w 5588000"/>
              <a:gd name="connsiteY3" fmla="*/ 6872249 h 6872249"/>
              <a:gd name="connsiteX4" fmla="*/ 2479230 w 5588000"/>
              <a:gd name="connsiteY4" fmla="*/ 2870200 h 6872249"/>
              <a:gd name="connsiteX5" fmla="*/ 3175000 w 5588000"/>
              <a:gd name="connsiteY5" fmla="*/ 2870200 h 6872249"/>
              <a:gd name="connsiteX6" fmla="*/ 1965770 w 5588000"/>
              <a:gd name="connsiteY6" fmla="*/ 4310566 h 6872249"/>
              <a:gd name="connsiteX7" fmla="*/ 1270000 w 5588000"/>
              <a:gd name="connsiteY7" fmla="*/ 4310566 h 6872249"/>
              <a:gd name="connsiteX8" fmla="*/ 5575300 w 5588000"/>
              <a:gd name="connsiteY8" fmla="*/ 139700 h 6872249"/>
              <a:gd name="connsiteX9" fmla="*/ 5575300 w 5588000"/>
              <a:gd name="connsiteY9" fmla="*/ 3238583 h 6872249"/>
              <a:gd name="connsiteX10" fmla="*/ 2571663 w 5588000"/>
              <a:gd name="connsiteY10" fmla="*/ 6858000 h 6872249"/>
              <a:gd name="connsiteX11" fmla="*/ 0 w 5588000"/>
              <a:gd name="connsiteY11" fmla="*/ 6858000 h 6872249"/>
              <a:gd name="connsiteX12" fmla="*/ 4256761 w 5588000"/>
              <a:gd name="connsiteY12" fmla="*/ 0 h 6872249"/>
              <a:gd name="connsiteX13" fmla="*/ 5588000 w 5588000"/>
              <a:gd name="connsiteY13" fmla="*/ 0 h 6872249"/>
              <a:gd name="connsiteX14" fmla="*/ 3274339 w 5588000"/>
              <a:gd name="connsiteY14" fmla="*/ 2755900 h 6872249"/>
              <a:gd name="connsiteX15" fmla="*/ 1943100 w 5588000"/>
              <a:gd name="connsiteY15" fmla="*/ 2755900 h 6872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588000" h="6872249">
                <a:moveTo>
                  <a:pt x="3876237" y="5431883"/>
                </a:moveTo>
                <a:lnTo>
                  <a:pt x="4953000" y="5431883"/>
                </a:lnTo>
                <a:lnTo>
                  <a:pt x="3769163" y="6872249"/>
                </a:lnTo>
                <a:lnTo>
                  <a:pt x="2692400" y="6872249"/>
                </a:lnTo>
                <a:close/>
                <a:moveTo>
                  <a:pt x="2479230" y="2870200"/>
                </a:moveTo>
                <a:lnTo>
                  <a:pt x="3175000" y="2870200"/>
                </a:lnTo>
                <a:lnTo>
                  <a:pt x="1965770" y="4310566"/>
                </a:lnTo>
                <a:lnTo>
                  <a:pt x="1270000" y="4310566"/>
                </a:lnTo>
                <a:close/>
                <a:moveTo>
                  <a:pt x="5575300" y="139700"/>
                </a:moveTo>
                <a:lnTo>
                  <a:pt x="5575300" y="3238583"/>
                </a:lnTo>
                <a:lnTo>
                  <a:pt x="2571663" y="6858000"/>
                </a:lnTo>
                <a:lnTo>
                  <a:pt x="0" y="6858000"/>
                </a:lnTo>
                <a:close/>
                <a:moveTo>
                  <a:pt x="4256761" y="0"/>
                </a:moveTo>
                <a:lnTo>
                  <a:pt x="5588000" y="0"/>
                </a:lnTo>
                <a:lnTo>
                  <a:pt x="3274339" y="2755900"/>
                </a:lnTo>
                <a:lnTo>
                  <a:pt x="1943100" y="27559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ADB14A5-A767-774C-85B8-68EF914689F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B9B51B-EAA9-4B4D-A4F6-470CD95DAA7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422305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ый треугольник 34">
            <a:extLst>
              <a:ext uri="{FF2B5EF4-FFF2-40B4-BE49-F238E27FC236}">
                <a16:creationId xmlns:a16="http://schemas.microsoft.com/office/drawing/2014/main" id="{805F1696-7D6B-4055-94C3-E4C179F63596}"/>
              </a:ext>
            </a:extLst>
          </p:cNvPr>
          <p:cNvSpPr/>
          <p:nvPr userDrawn="1"/>
        </p:nvSpPr>
        <p:spPr>
          <a:xfrm flipH="1" flipV="1">
            <a:off x="1839686" y="-6"/>
            <a:ext cx="10352314" cy="5638806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8" name="Рисунок 17">
            <a:extLst>
              <a:ext uri="{FF2B5EF4-FFF2-40B4-BE49-F238E27FC236}">
                <a16:creationId xmlns:a16="http://schemas.microsoft.com/office/drawing/2014/main" id="{8B9EC3A9-7039-403A-9414-429521308A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0177" y="1435100"/>
            <a:ext cx="6021821" cy="5422900"/>
          </a:xfrm>
          <a:custGeom>
            <a:avLst/>
            <a:gdLst>
              <a:gd name="connsiteX0" fmla="*/ 6021821 w 6021821"/>
              <a:gd name="connsiteY0" fmla="*/ 0 h 5422900"/>
              <a:gd name="connsiteX1" fmla="*/ 6021821 w 6021821"/>
              <a:gd name="connsiteY1" fmla="*/ 5422900 h 5422900"/>
              <a:gd name="connsiteX2" fmla="*/ 0 w 6021821"/>
              <a:gd name="connsiteY2" fmla="*/ 5422900 h 542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21821" h="5422900">
                <a:moveTo>
                  <a:pt x="6021821" y="0"/>
                </a:moveTo>
                <a:lnTo>
                  <a:pt x="6021821" y="5422900"/>
                </a:lnTo>
                <a:lnTo>
                  <a:pt x="0" y="54229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rIns="365760" rtlCol="0" anchor="ctr">
            <a:noAutofit/>
          </a:bodyPr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3" name="Объект 2" title="Пункты маркированного списка">
            <a:extLst>
              <a:ext uri="{FF2B5EF4-FFF2-40B4-BE49-F238E27FC236}">
                <a16:creationId xmlns:a16="http://schemas.microsoft.com/office/drawing/2014/main" id="{BFD7EA17-BE66-4636-9684-F9356258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8" y="3196915"/>
            <a:ext cx="4942829" cy="2958275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25" name="Параллелограмм 24">
            <a:extLst>
              <a:ext uri="{FF2B5EF4-FFF2-40B4-BE49-F238E27FC236}">
                <a16:creationId xmlns:a16="http://schemas.microsoft.com/office/drawing/2014/main" id="{18C08F43-D42B-4CF1-912F-BC83D72AB415}"/>
              </a:ext>
            </a:extLst>
          </p:cNvPr>
          <p:cNvSpPr/>
          <p:nvPr userDrawn="1"/>
        </p:nvSpPr>
        <p:spPr>
          <a:xfrm flipH="1">
            <a:off x="2978150" y="-5"/>
            <a:ext cx="4121150" cy="1308105"/>
          </a:xfrm>
          <a:prstGeom prst="parallelogram">
            <a:avLst>
              <a:gd name="adj" fmla="val 1863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/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1411C731-2333-41B0-927A-0A48EEC79964}"/>
              </a:ext>
            </a:extLst>
          </p:cNvPr>
          <p:cNvCxnSpPr>
            <a:cxnSpLocks/>
          </p:cNvCxnSpPr>
          <p:nvPr userDrawn="1"/>
        </p:nvCxnSpPr>
        <p:spPr>
          <a:xfrm flipV="1">
            <a:off x="10352314" y="1185452"/>
            <a:ext cx="1839685" cy="163394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Текст 4" title="Подзаголовок">
            <a:extLst>
              <a:ext uri="{FF2B5EF4-FFF2-40B4-BE49-F238E27FC236}">
                <a16:creationId xmlns:a16="http://schemas.microsoft.com/office/drawing/2014/main" id="{D71EE635-EA0C-4139-8160-AE1EAD13AAE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1379" y="2563477"/>
            <a:ext cx="7342621" cy="608895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 rtl="0"/>
            <a:r>
              <a:rPr lang="ru-RU" noProof="0"/>
              <a:t>НАЖМИТЕ ДЛЯ ИЗМЕНЕНИЯ СТИЛЯ ПОДЗАГОЛОВКА</a:t>
            </a:r>
          </a:p>
        </p:txBody>
      </p:sp>
      <p:sp>
        <p:nvSpPr>
          <p:cNvPr id="17" name="Надпись 16">
            <a:extLst>
              <a:ext uri="{FF2B5EF4-FFF2-40B4-BE49-F238E27FC236}">
                <a16:creationId xmlns:a16="http://schemas.microsoft.com/office/drawing/2014/main" id="{3EB154C1-CE47-4220-9832-4FD0868A64A8}"/>
              </a:ext>
            </a:extLst>
          </p:cNvPr>
          <p:cNvSpPr txBox="1"/>
          <p:nvPr userDrawn="1"/>
        </p:nvSpPr>
        <p:spPr>
          <a:xfrm>
            <a:off x="11073384" y="237744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ru-RU" sz="3400" b="1" noProof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19" name="Заголовок 1" title="Название ">
            <a:extLst>
              <a:ext uri="{FF2B5EF4-FFF2-40B4-BE49-F238E27FC236}">
                <a16:creationId xmlns:a16="http://schemas.microsoft.com/office/drawing/2014/main" id="{2DB9D671-9FC8-4306-96B7-D9D585694B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378" y="1308484"/>
            <a:ext cx="7342622" cy="1215566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</a:t>
            </a:r>
            <a:br>
              <a:rPr lang="ru-RU" noProof="0"/>
            </a:br>
            <a:r>
              <a:rPr lang="ru-RU" noProof="0"/>
              <a:t>Стиль образца заголовка 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6E55A0B9-F639-8643-9C4D-B93B8EE21A7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C29282-8AC7-494D-9A8E-A26C7F6994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831109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Диагональная полоса 25">
              <a:extLst>
                <a:ext uri="{FF2B5EF4-FFF2-40B4-BE49-F238E27FC236}">
                  <a16:creationId xmlns:a16="http://schemas.microsoft.com/office/drawing/2014/main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>
                <a:solidFill>
                  <a:schemeClr val="tx1"/>
                </a:solidFill>
              </a:endParaRPr>
            </a:p>
          </p:txBody>
        </p:sp>
        <p:cxnSp>
          <p:nvCxnSpPr>
            <p:cNvPr id="28" name="Прямая соединительная линия 27">
              <a:extLst>
                <a:ext uri="{FF2B5EF4-FFF2-40B4-BE49-F238E27FC236}">
                  <a16:creationId xmlns:a16="http://schemas.microsoft.com/office/drawing/2014/main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Параллелограмм 29">
              <a:extLst>
                <a:ext uri="{FF2B5EF4-FFF2-40B4-BE49-F238E27FC236}">
                  <a16:creationId xmlns:a16="http://schemas.microsoft.com/office/drawing/2014/main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17" name="Текст 2">
            <a:extLst>
              <a:ext uri="{FF2B5EF4-FFF2-40B4-BE49-F238E27FC236}">
                <a16:creationId xmlns:a16="http://schemas.microsoft.com/office/drawing/2014/main" id="{B2E19FBD-2379-4B3B-910D-F51E007CB63F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520698" y="2104888"/>
            <a:ext cx="5475290" cy="781188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8" name="Объект 3" title="Пункты маркированного списка">
            <a:extLst>
              <a:ext uri="{FF2B5EF4-FFF2-40B4-BE49-F238E27FC236}">
                <a16:creationId xmlns:a16="http://schemas.microsoft.com/office/drawing/2014/main" id="{8715E757-6584-4841-8154-C92E70E0CD6B}"/>
              </a:ext>
            </a:extLst>
          </p:cNvPr>
          <p:cNvSpPr>
            <a:spLocks noGrp="1"/>
          </p:cNvSpPr>
          <p:nvPr userDrawn="1">
            <p:ph sz="half" idx="13"/>
          </p:nvPr>
        </p:nvSpPr>
        <p:spPr>
          <a:xfrm>
            <a:off x="520698" y="2886076"/>
            <a:ext cx="5475290" cy="3232149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lang="en-US" dirty="0">
                <a:solidFill>
                  <a:schemeClr val="tx1"/>
                </a:solidFill>
              </a:defRPr>
            </a:lvl1pPr>
            <a:lvl2pPr>
              <a:defRPr lang="en-US" dirty="0">
                <a:solidFill>
                  <a:schemeClr val="tx1"/>
                </a:solidFill>
              </a:defRPr>
            </a:lvl2pPr>
            <a:lvl3pPr>
              <a:defRPr lang="en-US" dirty="0">
                <a:solidFill>
                  <a:schemeClr val="tx1"/>
                </a:solidFill>
              </a:defRPr>
            </a:lvl3pPr>
            <a:lvl4pPr>
              <a:defRPr lang="en-US" dirty="0">
                <a:solidFill>
                  <a:schemeClr val="tx1"/>
                </a:solidFill>
              </a:defRPr>
            </a:lvl4pPr>
            <a:lvl5pPr>
              <a:defRPr lang="en-IN" dirty="0">
                <a:solidFill>
                  <a:schemeClr val="tx1"/>
                </a:solidFill>
              </a:defRPr>
            </a:lvl5pPr>
          </a:lstStyle>
          <a:p>
            <a:pPr lvl="0" rtl="0">
              <a:buClr>
                <a:schemeClr val="accent2"/>
              </a:buClr>
            </a:pPr>
            <a:r>
              <a:rPr lang="ru-RU" noProof="0" smtClean="0"/>
              <a:t>Образец текста</a:t>
            </a:r>
          </a:p>
          <a:p>
            <a:pPr lvl="1" rtl="0">
              <a:buClr>
                <a:schemeClr val="accent2"/>
              </a:buClr>
            </a:pPr>
            <a:r>
              <a:rPr lang="ru-RU" noProof="0" smtClean="0"/>
              <a:t>Второй уровень</a:t>
            </a:r>
          </a:p>
          <a:p>
            <a:pPr lvl="2" rtl="0">
              <a:buClr>
                <a:schemeClr val="accent2"/>
              </a:buClr>
            </a:pPr>
            <a:r>
              <a:rPr lang="ru-RU" noProof="0" smtClean="0"/>
              <a:t>Третий уровень</a:t>
            </a:r>
          </a:p>
          <a:p>
            <a:pPr lvl="3" rtl="0">
              <a:buClr>
                <a:schemeClr val="accent2"/>
              </a:buClr>
            </a:pPr>
            <a:r>
              <a:rPr lang="ru-RU" noProof="0" smtClean="0"/>
              <a:t>Четвертый уровень</a:t>
            </a:r>
          </a:p>
          <a:p>
            <a:pPr lvl="4" rtl="0">
              <a:buClr>
                <a:schemeClr val="accent2"/>
              </a:buClr>
            </a:pPr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9" name="Текст 4">
            <a:extLst>
              <a:ext uri="{FF2B5EF4-FFF2-40B4-BE49-F238E27FC236}">
                <a16:creationId xmlns:a16="http://schemas.microsoft.com/office/drawing/2014/main" id="{47CDC5A2-8836-4ED3-8E78-18C24853D882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6186713" y="2104888"/>
            <a:ext cx="5475600" cy="781188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Объект 5" title="Пункты маркированного списка">
            <a:extLst>
              <a:ext uri="{FF2B5EF4-FFF2-40B4-BE49-F238E27FC236}">
                <a16:creationId xmlns:a16="http://schemas.microsoft.com/office/drawing/2014/main" id="{D957FBD7-2C3C-4DD1-954F-DF1E007BE590}"/>
              </a:ext>
            </a:extLst>
          </p:cNvPr>
          <p:cNvSpPr>
            <a:spLocks noGrp="1"/>
          </p:cNvSpPr>
          <p:nvPr userDrawn="1">
            <p:ph sz="quarter" idx="15"/>
          </p:nvPr>
        </p:nvSpPr>
        <p:spPr>
          <a:xfrm>
            <a:off x="6186713" y="2886076"/>
            <a:ext cx="5475600" cy="3232149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lang="en-US" dirty="0">
                <a:solidFill>
                  <a:schemeClr val="tx1"/>
                </a:solidFill>
              </a:defRPr>
            </a:lvl1pPr>
            <a:lvl2pPr>
              <a:defRPr lang="en-US" dirty="0">
                <a:solidFill>
                  <a:schemeClr val="tx1"/>
                </a:solidFill>
              </a:defRPr>
            </a:lvl2pPr>
            <a:lvl3pPr>
              <a:defRPr lang="en-US" dirty="0">
                <a:solidFill>
                  <a:schemeClr val="tx1"/>
                </a:solidFill>
              </a:defRPr>
            </a:lvl3pPr>
            <a:lvl4pPr>
              <a:defRPr lang="en-US" dirty="0">
                <a:solidFill>
                  <a:schemeClr val="tx1"/>
                </a:solidFill>
              </a:defRPr>
            </a:lvl4pPr>
            <a:lvl5pPr>
              <a:defRPr lang="en-IN" dirty="0">
                <a:solidFill>
                  <a:schemeClr val="tx1"/>
                </a:solidFill>
              </a:defRPr>
            </a:lvl5pPr>
          </a:lstStyle>
          <a:p>
            <a:pPr lvl="0" rtl="0">
              <a:buClr>
                <a:schemeClr val="accent2"/>
              </a:buClr>
            </a:pPr>
            <a:r>
              <a:rPr lang="ru-RU" noProof="0" smtClean="0"/>
              <a:t>Образец текста</a:t>
            </a:r>
          </a:p>
          <a:p>
            <a:pPr lvl="1" rtl="0">
              <a:buClr>
                <a:schemeClr val="accent2"/>
              </a:buClr>
            </a:pPr>
            <a:r>
              <a:rPr lang="ru-RU" noProof="0" smtClean="0"/>
              <a:t>Второй уровень</a:t>
            </a:r>
          </a:p>
          <a:p>
            <a:pPr lvl="2" rtl="0">
              <a:buClr>
                <a:schemeClr val="accent2"/>
              </a:buClr>
            </a:pPr>
            <a:r>
              <a:rPr lang="ru-RU" noProof="0" smtClean="0"/>
              <a:t>Третий уровень</a:t>
            </a:r>
          </a:p>
          <a:p>
            <a:pPr lvl="3" rtl="0">
              <a:buClr>
                <a:schemeClr val="accent2"/>
              </a:buClr>
            </a:pPr>
            <a:r>
              <a:rPr lang="ru-RU" noProof="0" smtClean="0"/>
              <a:t>Четвертый уровень</a:t>
            </a:r>
          </a:p>
          <a:p>
            <a:pPr lvl="4" rtl="0">
              <a:buClr>
                <a:schemeClr val="accent2"/>
              </a:buClr>
            </a:pPr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24" name="Текст 4" title="Подзаголовок">
            <a:extLst>
              <a:ext uri="{FF2B5EF4-FFF2-40B4-BE49-F238E27FC236}">
                <a16:creationId xmlns:a16="http://schemas.microsoft.com/office/drawing/2014/main" id="{77DB65FF-A89E-4562-8251-2BB63EFDD28E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 rtl="0"/>
            <a:r>
              <a:rPr lang="ru-RU" noProof="0"/>
              <a:t>НАЖМИТЕ ДЛЯ ИЗМЕНЕНИЯ СТИЛЯ ПОДЗАГОЛОВКА</a:t>
            </a:r>
          </a:p>
        </p:txBody>
      </p:sp>
      <p:sp>
        <p:nvSpPr>
          <p:cNvPr id="25" name="Надпись 24">
            <a:extLst>
              <a:ext uri="{FF2B5EF4-FFF2-40B4-BE49-F238E27FC236}">
                <a16:creationId xmlns:a16="http://schemas.microsoft.com/office/drawing/2014/main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ru-RU" sz="3400" b="1" noProof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Параллелограмм 35">
            <a:extLst>
              <a:ext uri="{FF2B5EF4-FFF2-40B4-BE49-F238E27FC236}">
                <a16:creationId xmlns:a16="http://schemas.microsoft.com/office/drawing/2014/main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endParaRPr lang="ru-RU" noProof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7" name="Заголовок 1" title="Название ">
            <a:extLst>
              <a:ext uri="{FF2B5EF4-FFF2-40B4-BE49-F238E27FC236}">
                <a16:creationId xmlns:a16="http://schemas.microsoft.com/office/drawing/2014/main" id="{C3CC34F4-862A-42E7-B2FA-7B511CC2E87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rtlCol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образца слайда </a:t>
            </a:r>
          </a:p>
        </p:txBody>
      </p:sp>
    </p:spTree>
    <p:extLst>
      <p:ext uri="{BB962C8B-B14F-4D97-AF65-F5344CB8AC3E}">
        <p14:creationId xmlns:p14="http://schemas.microsoft.com/office/powerpoint/2010/main" val="32565402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адпись 15">
            <a:extLst>
              <a:ext uri="{FF2B5EF4-FFF2-40B4-BE49-F238E27FC236}">
                <a16:creationId xmlns:a16="http://schemas.microsoft.com/office/drawing/2014/main" id="{A4F49194-9068-41AA-B460-962319BF96A4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ru-RU" sz="3400" b="1" noProof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5806E656-313A-47B1-B381-D004200F7A01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9" name="Диагональная полоса 28">
              <a:extLst>
                <a:ext uri="{FF2B5EF4-FFF2-40B4-BE49-F238E27FC236}">
                  <a16:creationId xmlns:a16="http://schemas.microsoft.com/office/drawing/2014/main" id="{65F8E2DA-4BB4-4421-9172-A11AF38DFEF4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>
                <a:solidFill>
                  <a:schemeClr val="tx1"/>
                </a:solidFill>
              </a:endParaRPr>
            </a:p>
          </p:txBody>
        </p:sp>
        <p:cxnSp>
          <p:nvCxnSpPr>
            <p:cNvPr id="30" name="Прямая соединительная линия 29">
              <a:extLst>
                <a:ext uri="{FF2B5EF4-FFF2-40B4-BE49-F238E27FC236}">
                  <a16:creationId xmlns:a16="http://schemas.microsoft.com/office/drawing/2014/main" id="{6EDB47F2-B6A7-40B4-8A2C-06719F75C08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араллелограмм 30">
              <a:extLst>
                <a:ext uri="{FF2B5EF4-FFF2-40B4-BE49-F238E27FC236}">
                  <a16:creationId xmlns:a16="http://schemas.microsoft.com/office/drawing/2014/main" id="{B188E7A9-2351-4B68-98B8-10099CB39CD2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33" name="Параллелограмм 32">
            <a:extLst>
              <a:ext uri="{FF2B5EF4-FFF2-40B4-BE49-F238E27FC236}">
                <a16:creationId xmlns:a16="http://schemas.microsoft.com/office/drawing/2014/main" id="{F088C182-BF10-45B2-B159-7702E00D31D4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endParaRPr lang="ru-RU" noProof="0"/>
          </a:p>
        </p:txBody>
      </p:sp>
      <p:sp>
        <p:nvSpPr>
          <p:cNvPr id="34" name="Текст 4" title="Подзаголовок">
            <a:extLst>
              <a:ext uri="{FF2B5EF4-FFF2-40B4-BE49-F238E27FC236}">
                <a16:creationId xmlns:a16="http://schemas.microsoft.com/office/drawing/2014/main" id="{FB561B16-2788-452A-B7AF-A482256DCDF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 rtl="0"/>
            <a:r>
              <a:rPr lang="ru-RU" noProof="0"/>
              <a:t>НАЖМИТЕ ДЛЯ ИЗМЕНЕНИЯ СТИЛЯ ПОДЗАГОЛОВКА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D6990C03-1647-2044-B335-6F5F19E4E5F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F03A7CC-E6DC-1544-BE55-15EC1718B77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7" name="Заголовок 1" title="Название ">
            <a:extLst>
              <a:ext uri="{FF2B5EF4-FFF2-40B4-BE49-F238E27FC236}">
                <a16:creationId xmlns:a16="http://schemas.microsoft.com/office/drawing/2014/main" id="{BDEC780E-6412-1344-A62E-6B84E9CCB6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rtlCol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образца слайда 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C82AC85-33B6-2B49-8BF4-08414444375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31814" y="2005762"/>
            <a:ext cx="5225764" cy="4083888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 sz="2400">
                <a:solidFill>
                  <a:schemeClr val="bg1"/>
                </a:solidFill>
              </a:defRPr>
            </a:lvl3pPr>
            <a:lvl4pPr marL="1371600" indent="0">
              <a:buNone/>
              <a:defRPr sz="2400">
                <a:solidFill>
                  <a:schemeClr val="bg1"/>
                </a:solidFill>
              </a:defRPr>
            </a:lvl4pPr>
            <a:lvl5pPr marL="1828800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Добавьте текст здесь</a:t>
            </a:r>
          </a:p>
        </p:txBody>
      </p:sp>
      <p:sp>
        <p:nvSpPr>
          <p:cNvPr id="20" name="Диаграмма 2" title="Диаграмма">
            <a:extLst>
              <a:ext uri="{FF2B5EF4-FFF2-40B4-BE49-F238E27FC236}">
                <a16:creationId xmlns:a16="http://schemas.microsoft.com/office/drawing/2014/main" id="{0EF0FD2A-B62A-4931-846D-2602DED26606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5796114" y="2005762"/>
            <a:ext cx="5719397" cy="4084470"/>
          </a:xfrm>
          <a:prstGeom prst="rect">
            <a:avLst/>
          </a:prstGeom>
        </p:spPr>
        <p:txBody>
          <a:bodyPr vert="horz" lIns="91420" tIns="45710" rIns="91420" bIns="45710" rtlCol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 rtl="0"/>
            <a:r>
              <a:rPr lang="ru-RU" noProof="0"/>
              <a:t>Щелкните значок, чтобы добавить диаграмму</a:t>
            </a:r>
          </a:p>
        </p:txBody>
      </p:sp>
    </p:spTree>
    <p:extLst>
      <p:ext uri="{BB962C8B-B14F-4D97-AF65-F5344CB8AC3E}">
        <p14:creationId xmlns:p14="http://schemas.microsoft.com/office/powerpoint/2010/main" val="22004770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Таблица 11" title="Таблица">
            <a:extLst>
              <a:ext uri="{FF2B5EF4-FFF2-40B4-BE49-F238E27FC236}">
                <a16:creationId xmlns:a16="http://schemas.microsoft.com/office/drawing/2014/main" id="{7CD3E31F-0AF8-4EB8-B6FA-BD95A2EDA63B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531378" y="2664803"/>
            <a:ext cx="10993375" cy="3433180"/>
          </a:xfrm>
          <a:prstGeom prst="rect">
            <a:avLst/>
          </a:prstGeom>
        </p:spPr>
        <p:txBody>
          <a:bodyPr lIns="91420" tIns="45710" rIns="91420" bIns="45710" rtlCol="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Щелкните значок, чтобы добавить таблицу</a:t>
            </a:r>
          </a:p>
        </p:txBody>
      </p:sp>
      <p:sp>
        <p:nvSpPr>
          <p:cNvPr id="16" name="Надпись 15">
            <a:extLst>
              <a:ext uri="{FF2B5EF4-FFF2-40B4-BE49-F238E27FC236}">
                <a16:creationId xmlns:a16="http://schemas.microsoft.com/office/drawing/2014/main" id="{B84020D1-D35E-497E-97F1-84A6EA9D048E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ru-RU" sz="3400" b="1" noProof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36C8A74F-FDDF-48E8-AC2B-A5BD59D7D6A3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7" name="Диагональная полоса 26">
              <a:extLst>
                <a:ext uri="{FF2B5EF4-FFF2-40B4-BE49-F238E27FC236}">
                  <a16:creationId xmlns:a16="http://schemas.microsoft.com/office/drawing/2014/main" id="{2D5247F3-E6EB-4003-B1FD-F6200F0738E5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>
                <a:solidFill>
                  <a:schemeClr val="tx1"/>
                </a:solidFill>
              </a:endParaRPr>
            </a:p>
          </p:txBody>
        </p:sp>
        <p:cxnSp>
          <p:nvCxnSpPr>
            <p:cNvPr id="28" name="Прямая соединительная линия 27">
              <a:extLst>
                <a:ext uri="{FF2B5EF4-FFF2-40B4-BE49-F238E27FC236}">
                  <a16:creationId xmlns:a16="http://schemas.microsoft.com/office/drawing/2014/main" id="{E9B7D995-9FB8-4461-8AAA-FA8B9A145B6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Параллелограмм 32">
              <a:extLst>
                <a:ext uri="{FF2B5EF4-FFF2-40B4-BE49-F238E27FC236}">
                  <a16:creationId xmlns:a16="http://schemas.microsoft.com/office/drawing/2014/main" id="{849B962F-68BC-4B89-B4D8-D862517534DF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36" name="Параллелограмм 35">
            <a:extLst>
              <a:ext uri="{FF2B5EF4-FFF2-40B4-BE49-F238E27FC236}">
                <a16:creationId xmlns:a16="http://schemas.microsoft.com/office/drawing/2014/main" id="{8006416B-866C-47E5-8480-109B40F9EAA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/>
          </a:p>
        </p:txBody>
      </p:sp>
      <p:sp>
        <p:nvSpPr>
          <p:cNvPr id="37" name="Текст 4" title="Подзаголовок">
            <a:extLst>
              <a:ext uri="{FF2B5EF4-FFF2-40B4-BE49-F238E27FC236}">
                <a16:creationId xmlns:a16="http://schemas.microsoft.com/office/drawing/2014/main" id="{FE79FAE9-2A8C-46BA-8738-44CBCF7294A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 rtl="0"/>
            <a:r>
              <a:rPr lang="ru-RU" noProof="0"/>
              <a:t>НАЖМИТЕ ДЛЯ ИЗМЕНЕНИЯ СТИЛЯ ПОДЗАГОЛОВКА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5750A33E-CEFE-4D43-9554-513B01B1D3D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A960C75-8FA7-5740-9388-2B5112B2C5B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7" name="Заголовок 1" title="Название ">
            <a:extLst>
              <a:ext uri="{FF2B5EF4-FFF2-40B4-BE49-F238E27FC236}">
                <a16:creationId xmlns:a16="http://schemas.microsoft.com/office/drawing/2014/main" id="{0F525D04-A814-7A4D-9732-11097EA762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rtlCol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образца слайда </a:t>
            </a:r>
          </a:p>
        </p:txBody>
      </p:sp>
    </p:spTree>
    <p:extLst>
      <p:ext uri="{BB962C8B-B14F-4D97-AF65-F5344CB8AC3E}">
        <p14:creationId xmlns:p14="http://schemas.microsoft.com/office/powerpoint/2010/main" val="34150609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рупная фотограф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>
            <a:extLst>
              <a:ext uri="{FF2B5EF4-FFF2-40B4-BE49-F238E27FC236}">
                <a16:creationId xmlns:a16="http://schemas.microsoft.com/office/drawing/2014/main" id="{79ED029D-F488-47E5-B064-0E35B31D23A5}"/>
              </a:ext>
            </a:extLst>
          </p:cNvPr>
          <p:cNvSpPr/>
          <p:nvPr userDrawn="1"/>
        </p:nvSpPr>
        <p:spPr>
          <a:xfrm flipV="1">
            <a:off x="0" y="-5"/>
            <a:ext cx="11747500" cy="629920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5" name="Рисунок 31" title="Изображение">
            <a:extLst>
              <a:ext uri="{FF2B5EF4-FFF2-40B4-BE49-F238E27FC236}">
                <a16:creationId xmlns:a16="http://schemas.microsoft.com/office/drawing/2014/main" id="{D683190A-95C6-428D-AEE4-FC8350C3246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9229" y="326570"/>
            <a:ext cx="11473542" cy="62048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tlCol="0" anchor="ctr"/>
          <a:lstStyle>
            <a:lvl1pPr marL="0" indent="0" algn="ctr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или перетащите изображение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F78F4957-6DDE-40CE-9D33-00B1434FA08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5344886"/>
            <a:ext cx="2362200" cy="124097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1" title="Название ">
            <a:extLst>
              <a:ext uri="{FF2B5EF4-FFF2-40B4-BE49-F238E27FC236}">
                <a16:creationId xmlns:a16="http://schemas.microsoft.com/office/drawing/2014/main" id="{D9A8085F-72C4-4DFB-813E-C5666B0CCF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9229" y="558802"/>
            <a:ext cx="8333222" cy="939798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lIns="288000" rtlCol="0" anchor="ctr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Добавьте подпись</a:t>
            </a:r>
          </a:p>
        </p:txBody>
      </p:sp>
    </p:spTree>
    <p:extLst>
      <p:ext uri="{BB962C8B-B14F-4D97-AF65-F5344CB8AC3E}">
        <p14:creationId xmlns:p14="http://schemas.microsoft.com/office/powerpoint/2010/main" val="42375767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3">
            <a:extLst>
              <a:ext uri="{FF2B5EF4-FFF2-40B4-BE49-F238E27FC236}">
                <a16:creationId xmlns:a16="http://schemas.microsoft.com/office/drawing/2014/main" id="{A488AB73-8058-4FB5-9619-FCECCA9F394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22929" y="3461163"/>
            <a:ext cx="3445782" cy="288000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pPr rtl="0"/>
            <a:r>
              <a:rPr lang="ru-RU" noProof="0"/>
              <a:t>Название</a:t>
            </a:r>
          </a:p>
        </p:txBody>
      </p:sp>
      <p:sp>
        <p:nvSpPr>
          <p:cNvPr id="10" name="Текст 4">
            <a:extLst>
              <a:ext uri="{FF2B5EF4-FFF2-40B4-BE49-F238E27FC236}">
                <a16:creationId xmlns:a16="http://schemas.microsoft.com/office/drawing/2014/main" id="{359BE165-3EB5-4C11-8B53-6E98C0BC2E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22929" y="3839451"/>
            <a:ext cx="3445782" cy="288000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pPr rtl="0"/>
            <a:r>
              <a:rPr lang="ru-RU" noProof="0"/>
              <a:t>Номер телефона</a:t>
            </a:r>
          </a:p>
        </p:txBody>
      </p:sp>
      <p:sp>
        <p:nvSpPr>
          <p:cNvPr id="11" name="Текст 5">
            <a:extLst>
              <a:ext uri="{FF2B5EF4-FFF2-40B4-BE49-F238E27FC236}">
                <a16:creationId xmlns:a16="http://schemas.microsoft.com/office/drawing/2014/main" id="{79D05293-35AD-495F-A7AE-942398090B1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22928" y="4216669"/>
            <a:ext cx="3445783" cy="289070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pPr rtl="0"/>
            <a:r>
              <a:rPr lang="ru-RU" noProof="0"/>
              <a:t>Электронная почта </a:t>
            </a:r>
          </a:p>
        </p:txBody>
      </p:sp>
      <p:sp>
        <p:nvSpPr>
          <p:cNvPr id="13" name="Текст 21">
            <a:extLst>
              <a:ext uri="{FF2B5EF4-FFF2-40B4-BE49-F238E27FC236}">
                <a16:creationId xmlns:a16="http://schemas.microsoft.com/office/drawing/2014/main" id="{997A03F2-8D8A-4425-9F56-66DB33CE11A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22929" y="4594957"/>
            <a:ext cx="3445782" cy="288000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pPr rtl="0"/>
            <a:r>
              <a:rPr lang="ru-RU" noProof="0"/>
              <a:t>Веб-сайт компании</a:t>
            </a:r>
          </a:p>
        </p:txBody>
      </p:sp>
      <p:sp>
        <p:nvSpPr>
          <p:cNvPr id="14" name="Фигура 4157">
            <a:extLst>
              <a:ext uri="{FF2B5EF4-FFF2-40B4-BE49-F238E27FC236}">
                <a16:creationId xmlns:a16="http://schemas.microsoft.com/office/drawing/2014/main" id="{A30A8F28-98F4-425F-A750-78192A157DF4}"/>
              </a:ext>
            </a:extLst>
          </p:cNvPr>
          <p:cNvSpPr/>
          <p:nvPr userDrawn="1"/>
        </p:nvSpPr>
        <p:spPr>
          <a:xfrm>
            <a:off x="6458938" y="3505247"/>
            <a:ext cx="258875" cy="258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rtlCol="0" anchor="ctr"/>
          <a:lstStyle/>
          <a:p>
            <a:pPr algn="ctr" defTabSz="457200" rtl="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ru-RU" noProof="0"/>
          </a:p>
        </p:txBody>
      </p:sp>
      <p:sp>
        <p:nvSpPr>
          <p:cNvPr id="15" name="Фигура 4186">
            <a:extLst>
              <a:ext uri="{FF2B5EF4-FFF2-40B4-BE49-F238E27FC236}">
                <a16:creationId xmlns:a16="http://schemas.microsoft.com/office/drawing/2014/main" id="{2F84D399-8148-4E86-A1E4-BE7D1D81383A}"/>
              </a:ext>
            </a:extLst>
          </p:cNvPr>
          <p:cNvSpPr/>
          <p:nvPr userDrawn="1"/>
        </p:nvSpPr>
        <p:spPr>
          <a:xfrm>
            <a:off x="6507622" y="3897986"/>
            <a:ext cx="161507" cy="296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rtlCol="0" anchor="ctr"/>
          <a:lstStyle/>
          <a:p>
            <a:pPr algn="ctr" defTabSz="457200" rtl="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ru-RU" noProof="0"/>
          </a:p>
        </p:txBody>
      </p:sp>
      <p:sp>
        <p:nvSpPr>
          <p:cNvPr id="19" name="Фигура 4379">
            <a:extLst>
              <a:ext uri="{FF2B5EF4-FFF2-40B4-BE49-F238E27FC236}">
                <a16:creationId xmlns:a16="http://schemas.microsoft.com/office/drawing/2014/main" id="{E4408FF8-E342-42F8-BBE9-1220822B5E99}"/>
              </a:ext>
            </a:extLst>
          </p:cNvPr>
          <p:cNvSpPr/>
          <p:nvPr userDrawn="1"/>
        </p:nvSpPr>
        <p:spPr>
          <a:xfrm>
            <a:off x="6458938" y="4327945"/>
            <a:ext cx="258875" cy="188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rtlCol="0" anchor="ctr"/>
          <a:lstStyle/>
          <a:p>
            <a:pPr algn="ctr" defTabSz="457200" rtl="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ru-RU" noProof="0"/>
          </a:p>
        </p:txBody>
      </p:sp>
      <p:sp>
        <p:nvSpPr>
          <p:cNvPr id="20" name="Фигура 4487">
            <a:extLst>
              <a:ext uri="{FF2B5EF4-FFF2-40B4-BE49-F238E27FC236}">
                <a16:creationId xmlns:a16="http://schemas.microsoft.com/office/drawing/2014/main" id="{11D27456-C005-4109-9E74-0B692200A0B3}"/>
              </a:ext>
            </a:extLst>
          </p:cNvPr>
          <p:cNvSpPr/>
          <p:nvPr userDrawn="1"/>
        </p:nvSpPr>
        <p:spPr>
          <a:xfrm>
            <a:off x="6471716" y="4650082"/>
            <a:ext cx="233318" cy="2333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rtlCol="0" anchor="ctr"/>
          <a:lstStyle/>
          <a:p>
            <a:pPr algn="ctr" defTabSz="457200" rtl="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ru-RU" noProof="0"/>
          </a:p>
        </p:txBody>
      </p:sp>
      <p:sp>
        <p:nvSpPr>
          <p:cNvPr id="21" name="Прямоугольный треугольник 20">
            <a:extLst>
              <a:ext uri="{FF2B5EF4-FFF2-40B4-BE49-F238E27FC236}">
                <a16:creationId xmlns:a16="http://schemas.microsoft.com/office/drawing/2014/main" id="{FDDD2B84-3CB9-4567-8C91-C538E8A1C89F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34EF3020-1476-41B1-9FE7-B476A25C53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B1B64EC3-B232-415D-8E27-EB3E24D13922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2261CE2F-F199-4242-AC6C-692676B81FF1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Рисунок 24">
            <a:extLst>
              <a:ext uri="{FF2B5EF4-FFF2-40B4-BE49-F238E27FC236}">
                <a16:creationId xmlns:a16="http://schemas.microsoft.com/office/drawing/2014/main" id="{89C0506D-0CA6-4583-9D04-24E7F4D16A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Заголовок 1" title="Название">
            <a:extLst>
              <a:ext uri="{FF2B5EF4-FFF2-40B4-BE49-F238E27FC236}">
                <a16:creationId xmlns:a16="http://schemas.microsoft.com/office/drawing/2014/main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1821022"/>
            <a:ext cx="4853573" cy="1616252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стиль образца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8390512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B16155-303B-403D-8B49-D4CEE47D6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915EF5-4ABE-4759-AC09-679CD6083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rtl="0"/>
            <a:fld id="{8699F50C-BE38-4BD0-BA84-9B090E1F2B9B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AA2D2B61-D240-024D-AD60-4162EF152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78" y="209029"/>
            <a:ext cx="10835122" cy="1147968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6488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85" r:id="rId3"/>
    <p:sldLayoutId id="2147483706" r:id="rId4"/>
    <p:sldLayoutId id="2147483708" r:id="rId5"/>
    <p:sldLayoutId id="2147483704" r:id="rId6"/>
    <p:sldLayoutId id="2147483689" r:id="rId7"/>
    <p:sldLayoutId id="2147483668" r:id="rId8"/>
    <p:sldLayoutId id="2147483707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692" r:id="rId17"/>
    <p:sldLayoutId id="2147483697" r:id="rId18"/>
    <p:sldLayoutId id="2147483674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IN"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2E7A40"/>
        </a:buClr>
        <a:buFont typeface="Arial" panose="020B0604020202020204" pitchFamily="34" charset="0"/>
        <a:buChar char="•"/>
        <a:defRPr lang="en-US" sz="24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20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IN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hyperlink" Target="https://www.movavi.ru/photo-to-dvd-slideshow/?ysclid=la0u3om1iv432789477" TargetMode="External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nd6b_FejHE" TargetMode="External"/><Relationship Id="rId2" Type="http://schemas.openxmlformats.org/officeDocument/2006/relationships/hyperlink" Target="https://www.youtube.com/watch?v=lfZ6C897ZVI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g"/><Relationship Id="rId5" Type="http://schemas.openxmlformats.org/officeDocument/2006/relationships/hyperlink" Target="https://www.youtube.com/watch?v=KiGtHFqoB7U" TargetMode="External"/><Relationship Id="rId4" Type="http://schemas.openxmlformats.org/officeDocument/2006/relationships/hyperlink" Target="https://www.youtube.com/watch?v=xw1F0qVdrP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57F6BCE-75BB-4ECD-BEA5-21C36A9CC0E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304" y="427383"/>
            <a:ext cx="5625548" cy="5913782"/>
          </a:xfrm>
        </p:spPr>
      </p:pic>
      <p:sp>
        <p:nvSpPr>
          <p:cNvPr id="18" name="Шестиугольник 17" descr="Сплошной темный шестиугольник в центре изображения">
            <a:extLst>
              <a:ext uri="{FF2B5EF4-FFF2-40B4-BE49-F238E27FC236}">
                <a16:creationId xmlns:a16="http://schemas.microsoft.com/office/drawing/2014/main" id="{0E6B042D-E9CB-40E0-AAE9-6AD11F53E044}"/>
              </a:ext>
            </a:extLst>
          </p:cNvPr>
          <p:cNvSpPr/>
          <p:nvPr/>
        </p:nvSpPr>
        <p:spPr>
          <a:xfrm rot="16200000">
            <a:off x="2613709" y="2176497"/>
            <a:ext cx="2741465" cy="2891680"/>
          </a:xfrm>
          <a:prstGeom prst="hexagon">
            <a:avLst/>
          </a:prstGeom>
          <a:solidFill>
            <a:srgbClr val="001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grpSp>
        <p:nvGrpSpPr>
          <p:cNvPr id="19" name="Группа 18" descr="Название и логотип компании, группа информации&#10;">
            <a:extLst>
              <a:ext uri="{FF2B5EF4-FFF2-40B4-BE49-F238E27FC236}">
                <a16:creationId xmlns:a16="http://schemas.microsoft.com/office/drawing/2014/main" id="{5B07AEC6-55AE-4E18-BEEA-A226E87C7897}"/>
              </a:ext>
            </a:extLst>
          </p:cNvPr>
          <p:cNvGrpSpPr/>
          <p:nvPr/>
        </p:nvGrpSpPr>
        <p:grpSpPr>
          <a:xfrm>
            <a:off x="2278641" y="3073296"/>
            <a:ext cx="3623854" cy="1135403"/>
            <a:chOff x="2955850" y="2885635"/>
            <a:chExt cx="3246167" cy="1135403"/>
          </a:xfrm>
        </p:grpSpPr>
        <p:sp>
          <p:nvSpPr>
            <p:cNvPr id="20" name="Надпись 19">
              <a:extLst>
                <a:ext uri="{FF2B5EF4-FFF2-40B4-BE49-F238E27FC236}">
                  <a16:creationId xmlns:a16="http://schemas.microsoft.com/office/drawing/2014/main" id="{94DF2E04-7632-4FED-B0BF-8FB243D982A3}"/>
                </a:ext>
              </a:extLst>
            </p:cNvPr>
            <p:cNvSpPr txBox="1"/>
            <p:nvPr/>
          </p:nvSpPr>
          <p:spPr>
            <a:xfrm>
              <a:off x="3140580" y="2885635"/>
              <a:ext cx="306143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0"/>
              <a:r>
                <a:rPr lang="en-US" sz="6000" b="1" dirty="0" err="1" smtClean="0">
                  <a:solidFill>
                    <a:schemeClr val="bg1"/>
                  </a:solidFill>
                  <a:latin typeface="Algerian" panose="04020705040A02060702" pitchFamily="82" charset="0"/>
                </a:rPr>
                <a:t>Movavi</a:t>
              </a:r>
              <a:endParaRPr lang="ru-RU" sz="60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1" name="Надпись 20">
              <a:extLst>
                <a:ext uri="{FF2B5EF4-FFF2-40B4-BE49-F238E27FC236}">
                  <a16:creationId xmlns:a16="http://schemas.microsoft.com/office/drawing/2014/main" id="{FC9A1C71-347B-44A9-88B4-692D9731582D}"/>
                </a:ext>
              </a:extLst>
            </p:cNvPr>
            <p:cNvSpPr txBox="1"/>
            <p:nvPr/>
          </p:nvSpPr>
          <p:spPr>
            <a:xfrm>
              <a:off x="2955850" y="3713261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rtl="0"/>
              <a:endParaRPr lang="ru-RU" sz="1400" dirty="0">
                <a:solidFill>
                  <a:schemeClr val="bg1"/>
                </a:solidFill>
                <a:cs typeface="Calibri Light" panose="020F030202020403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638ACE-163E-40EB-A458-E794C67EA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72588" y="2251604"/>
            <a:ext cx="5812468" cy="1616252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dirty="0" smtClean="0"/>
              <a:t>Обзор программы для создания слайд-шоу и монтажа </a:t>
            </a:r>
            <a:r>
              <a:rPr lang="en-US" dirty="0" err="1" smtClean="0">
                <a:latin typeface="Castellar" panose="020A0402060406010301" pitchFamily="18" charset="0"/>
              </a:rPr>
              <a:t>Movavi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9205DF-8F5E-49F7-B00E-6F58293F51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33861" y="5209825"/>
            <a:ext cx="4747591" cy="1648175"/>
          </a:xfrm>
        </p:spPr>
        <p:txBody>
          <a:bodyPr rtlCol="0" anchor="b"/>
          <a:lstStyle/>
          <a:p>
            <a:pPr algn="ctr" rtl="0">
              <a:lnSpc>
                <a:spcPct val="100000"/>
              </a:lnSpc>
            </a:pPr>
            <a:r>
              <a:rPr lang="ru-RU" sz="2000" dirty="0" smtClean="0"/>
              <a:t>Выполнила: педагог дополнительного образования ГБОУ СОШ №17г.Санкт-Петребурга</a:t>
            </a:r>
          </a:p>
          <a:p>
            <a:pPr algn="ctr" rtl="0">
              <a:lnSpc>
                <a:spcPct val="100000"/>
              </a:lnSpc>
            </a:pPr>
            <a:r>
              <a:rPr lang="ru-RU" sz="2000" dirty="0" smtClean="0"/>
              <a:t> Евгения Евгеньевна </a:t>
            </a:r>
            <a:r>
              <a:rPr lang="ru-RU" sz="2000" dirty="0" err="1" smtClean="0"/>
              <a:t>Мердух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8069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ABE11BF-33A5-4653-A144-CCCBACF5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530" y="1119640"/>
            <a:ext cx="7342622" cy="1215566"/>
          </a:xfrm>
        </p:spPr>
        <p:txBody>
          <a:bodyPr rtlCol="0">
            <a:normAutofit fontScale="90000"/>
          </a:bodyPr>
          <a:lstStyle/>
          <a:p>
            <a:pPr rtl="0"/>
            <a:r>
              <a:rPr lang="en-US" b="0" dirty="0" err="1" smtClean="0"/>
              <a:t>Movavi</a:t>
            </a:r>
            <a:r>
              <a:rPr lang="en-US" b="0" dirty="0" smtClean="0"/>
              <a:t> </a:t>
            </a:r>
            <a:r>
              <a:rPr lang="ru-RU" b="0" dirty="0" smtClean="0"/>
              <a:t>– одна из доступных и не сложных в работе программ.</a:t>
            </a:r>
            <a:endParaRPr lang="ru-RU" b="0" dirty="0"/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53469036-D1FB-4164-96AE-B6D8CECCF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8530" y="2635713"/>
            <a:ext cx="7342631" cy="608895"/>
          </a:xfrm>
        </p:spPr>
        <p:txBody>
          <a:bodyPr rtlCol="0"/>
          <a:lstStyle/>
          <a:p>
            <a:pPr rtl="0"/>
            <a:r>
              <a:rPr lang="ru-RU" sz="2400" dirty="0" smtClean="0"/>
              <a:t>Что можно сделать в данной программе?</a:t>
            </a:r>
            <a:endParaRPr lang="ru-RU" sz="2400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2482DBEC-EE72-4155-ACC5-87E80C560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530" y="3364855"/>
            <a:ext cx="6574893" cy="875182"/>
          </a:xfrm>
        </p:spPr>
        <p:txBody>
          <a:bodyPr rtlCol="0">
            <a:noAutofit/>
          </a:bodyPr>
          <a:lstStyle/>
          <a:p>
            <a:pPr marL="0" lvl="0" indent="0" rtl="0">
              <a:buNone/>
            </a:pPr>
            <a:r>
              <a:rPr lang="ru-RU" sz="2000" dirty="0" smtClean="0">
                <a:latin typeface="Arial Narrow" panose="020B0606020202030204" pitchFamily="34" charset="0"/>
              </a:rPr>
              <a:t>1.Отредактировать фотографию</a:t>
            </a:r>
            <a:r>
              <a:rPr lang="en-US" sz="2000" dirty="0" smtClean="0">
                <a:latin typeface="Arial Narrow" panose="020B0606020202030204" pitchFamily="34" charset="0"/>
              </a:rPr>
              <a:t> (</a:t>
            </a:r>
            <a:r>
              <a:rPr lang="ru-RU" sz="2000" dirty="0" smtClean="0">
                <a:latin typeface="Arial Narrow" panose="020B0606020202030204" pitchFamily="34" charset="0"/>
              </a:rPr>
              <a:t>обрезка, эффекты, коррекция, свет, удаление объектов, замена фона изображения и </a:t>
            </a:r>
            <a:r>
              <a:rPr lang="ru-RU" sz="2000" dirty="0" err="1" smtClean="0">
                <a:latin typeface="Arial Narrow" panose="020B0606020202030204" pitchFamily="34" charset="0"/>
              </a:rPr>
              <a:t>тд</a:t>
            </a:r>
            <a:r>
              <a:rPr lang="ru-RU" sz="2000" dirty="0" smtClean="0">
                <a:latin typeface="Arial Narrow" panose="020B0606020202030204" pitchFamily="34" charset="0"/>
              </a:rPr>
              <a:t>.)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66FE296-3466-420F-AD6C-D3A37B973B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4370" y="3244608"/>
            <a:ext cx="5407629" cy="3605086"/>
          </a:xfr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id="{FBA1BB58-7555-4382-B178-7ED04E137E7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smtClean="0"/>
              <a:pPr rtl="0"/>
              <a:t>2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113" y="118982"/>
            <a:ext cx="1393607" cy="4479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8530" y="4311006"/>
            <a:ext cx="69965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 Narrow" panose="020B0606020202030204" pitchFamily="34" charset="0"/>
              </a:rPr>
              <a:t>2. Слайд-шоу из фотографий</a:t>
            </a:r>
            <a:r>
              <a:rPr lang="ru-RU" sz="2000" dirty="0"/>
              <a:t> </a:t>
            </a:r>
            <a:r>
              <a:rPr lang="ru-RU" sz="2000" dirty="0" smtClean="0"/>
              <a:t>(эффекты, фильтры, наложение музыки, текста и </a:t>
            </a:r>
            <a:r>
              <a:rPr lang="ru-RU" sz="2000" dirty="0" err="1" smtClean="0"/>
              <a:t>тд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78342" y="5160830"/>
            <a:ext cx="6748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 Narrow" panose="020B0606020202030204" pitchFamily="34" charset="0"/>
              </a:rPr>
              <a:t>3.Монтаж видео (обрезка видео, наложение эффектов, аудио звуков, переходы, множество фильтров, использование анимации)</a:t>
            </a:r>
            <a:endParaRPr lang="ru-RU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00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/>
      <p:bldP spid="7" grpId="0" build="p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Заголовок 3">
            <a:extLst>
              <a:ext uri="{FF2B5EF4-FFF2-40B4-BE49-F238E27FC236}">
                <a16:creationId xmlns:a16="http://schemas.microsoft.com/office/drawing/2014/main" id="{1ABD613F-111C-41D6-9F8E-8B2C42A5E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539" y="1825621"/>
            <a:ext cx="7562769" cy="642600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b="0" dirty="0" smtClean="0"/>
              <a:t>Как же сделать слайд-шоу в программе </a:t>
            </a:r>
            <a:r>
              <a:rPr lang="en-US" b="0" dirty="0" smtClean="0"/>
              <a:t>MOVAVI</a:t>
            </a:r>
            <a:r>
              <a:rPr lang="ru-RU" b="0" dirty="0" smtClean="0"/>
              <a:t>?</a:t>
            </a:r>
            <a:endParaRPr lang="ru-RU" b="0" dirty="0"/>
          </a:p>
        </p:txBody>
      </p:sp>
      <p:sp>
        <p:nvSpPr>
          <p:cNvPr id="43" name="Текст 8">
            <a:extLst>
              <a:ext uri="{FF2B5EF4-FFF2-40B4-BE49-F238E27FC236}">
                <a16:creationId xmlns:a16="http://schemas.microsoft.com/office/drawing/2014/main" id="{EA7C22CB-613A-4C0B-90B3-4A405F793D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8539" y="2611318"/>
            <a:ext cx="8338931" cy="653269"/>
          </a:xfrm>
        </p:spPr>
        <p:txBody>
          <a:bodyPr rtlCol="0"/>
          <a:lstStyle/>
          <a:p>
            <a:r>
              <a:rPr lang="ru-RU" b="1" u="sng" dirty="0" smtClean="0"/>
              <a:t>Шаг 1</a:t>
            </a:r>
            <a:r>
              <a:rPr lang="ru-RU" b="1" dirty="0" smtClean="0"/>
              <a:t>: </a:t>
            </a:r>
            <a:r>
              <a:rPr lang="ru-RU" dirty="0" smtClean="0"/>
              <a:t>Заходим на сайт и устанавливаем программу.</a:t>
            </a:r>
            <a:br>
              <a:rPr lang="ru-RU" dirty="0" smtClean="0"/>
            </a:br>
            <a:r>
              <a:rPr lang="ru-RU" dirty="0" smtClean="0"/>
              <a:t>Ссылка: </a:t>
            </a:r>
            <a:r>
              <a:rPr lang="ru-RU" dirty="0" smtClean="0">
                <a:hlinkClick r:id="rId3"/>
              </a:rPr>
              <a:t>Бесплатная </a:t>
            </a:r>
            <a:r>
              <a:rPr lang="ru-RU" dirty="0">
                <a:hlinkClick r:id="rId3"/>
              </a:rPr>
              <a:t>программа для создания красивых слайд-шоу | </a:t>
            </a:r>
            <a:r>
              <a:rPr lang="ru-RU" dirty="0" err="1">
                <a:hlinkClick r:id="rId3"/>
              </a:rPr>
              <a:t>Movavi</a:t>
            </a:r>
            <a:r>
              <a:rPr lang="ru-RU" dirty="0">
                <a:hlinkClick r:id="rId3"/>
              </a:rPr>
              <a:t> </a:t>
            </a:r>
            <a:r>
              <a:rPr lang="ru-RU" dirty="0" err="1" smtClean="0">
                <a:hlinkClick r:id="rId3"/>
              </a:rPr>
              <a:t>СлайдШОУ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2" name="Объект 6">
            <a:extLst>
              <a:ext uri="{FF2B5EF4-FFF2-40B4-BE49-F238E27FC236}">
                <a16:creationId xmlns:a16="http://schemas.microsoft.com/office/drawing/2014/main" id="{55EACD59-7C51-4810-94C6-BCB4D1234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5930" y="3944381"/>
            <a:ext cx="8338930" cy="714837"/>
          </a:xfrm>
        </p:spPr>
        <p:txBody>
          <a:bodyPr rtlCol="0">
            <a:normAutofit lnSpcReduction="10000"/>
          </a:bodyPr>
          <a:lstStyle/>
          <a:p>
            <a:pPr marL="0" lvl="0" indent="0">
              <a:buNone/>
            </a:pPr>
            <a:r>
              <a:rPr lang="ru-RU" sz="2200" b="1" u="sng" dirty="0" smtClean="0">
                <a:solidFill>
                  <a:schemeClr val="accent6"/>
                </a:solidFill>
              </a:rPr>
              <a:t>Шаг 2: </a:t>
            </a:r>
            <a:r>
              <a:rPr lang="ru-RU" sz="2200" dirty="0" smtClean="0">
                <a:solidFill>
                  <a:schemeClr val="accent6"/>
                </a:solidFill>
              </a:rPr>
              <a:t>Выберите «Мастер </a:t>
            </a:r>
            <a:r>
              <a:rPr lang="ru-RU" sz="2200" dirty="0">
                <a:solidFill>
                  <a:schemeClr val="accent6"/>
                </a:solidFill>
              </a:rPr>
              <a:t>создания </a:t>
            </a:r>
            <a:r>
              <a:rPr lang="ru-RU" sz="2200" dirty="0" smtClean="0">
                <a:solidFill>
                  <a:schemeClr val="accent6"/>
                </a:solidFill>
              </a:rPr>
              <a:t>слайд-шоу» </a:t>
            </a:r>
            <a:r>
              <a:rPr lang="ru-RU" sz="2200" dirty="0">
                <a:solidFill>
                  <a:schemeClr val="accent6"/>
                </a:solidFill>
              </a:rPr>
              <a:t>в стартовом окне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A267D224-5586-43DC-82CA-8605E15829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smtClean="0"/>
              <a:pPr rtl="0"/>
              <a:t>3</a:t>
            </a:fld>
            <a:endParaRPr lang="ru-RU"/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3FCCC668-2247-4814-9CC5-9C5D4B447AA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619" y="1435100"/>
            <a:ext cx="3050381" cy="5422900"/>
          </a:xfrm>
        </p:spPr>
      </p:pic>
      <p:pic>
        <p:nvPicPr>
          <p:cNvPr id="1026" name="Picture 2" descr="https://soft-na-russkom.ru/wp-content/uploads/2019/12/movavi-video-editor-15-plus-3-mi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020" y="2442135"/>
            <a:ext cx="4691268" cy="2649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8530" y="4865507"/>
            <a:ext cx="78813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chemeClr val="accent6"/>
                </a:solidFill>
              </a:rPr>
              <a:t>Шаг 3: </a:t>
            </a:r>
            <a:r>
              <a:rPr lang="ru-RU" sz="2000" dirty="0">
                <a:solidFill>
                  <a:schemeClr val="accent6"/>
                </a:solidFill>
              </a:rPr>
              <a:t>Добавьте файлы в любом формате</a:t>
            </a:r>
          </a:p>
          <a:p>
            <a:r>
              <a:rPr lang="ru-RU" sz="2000" dirty="0">
                <a:solidFill>
                  <a:schemeClr val="accent6"/>
                </a:solidFill>
              </a:rPr>
              <a:t>Загрузите папки с фото, коллажами, видео и музыкой. </a:t>
            </a:r>
            <a:endParaRPr lang="ru-RU" sz="2000" dirty="0" smtClean="0">
              <a:solidFill>
                <a:schemeClr val="accent6"/>
              </a:solidFill>
            </a:endParaRPr>
          </a:p>
          <a:p>
            <a:r>
              <a:rPr lang="ru-RU" sz="2000" dirty="0" smtClean="0">
                <a:solidFill>
                  <a:schemeClr val="accent6"/>
                </a:solidFill>
              </a:rPr>
              <a:t>В </a:t>
            </a:r>
            <a:r>
              <a:rPr lang="ru-RU" sz="2000" dirty="0">
                <a:solidFill>
                  <a:schemeClr val="accent6"/>
                </a:solidFill>
              </a:rPr>
              <a:t>программе нет ограничений на количество файлов</a:t>
            </a:r>
            <a:r>
              <a:rPr lang="ru-RU" sz="2000" dirty="0" smtClean="0">
                <a:solidFill>
                  <a:schemeClr val="accent6"/>
                </a:solidFill>
              </a:rPr>
              <a:t>.</a:t>
            </a:r>
            <a:endParaRPr lang="ru-RU" sz="2000" dirty="0">
              <a:solidFill>
                <a:schemeClr val="accent6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248" y="4308289"/>
            <a:ext cx="4872040" cy="26212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18" y="216177"/>
            <a:ext cx="1066800" cy="342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479" y="44308"/>
            <a:ext cx="4059225" cy="219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46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 build="p"/>
      <p:bldP spid="4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136" y="162942"/>
            <a:ext cx="1286438" cy="413498"/>
          </a:xfrm>
          <a:prstGeom prst="rect">
            <a:avLst/>
          </a:prstGeom>
        </p:spPr>
      </p:pic>
      <p:sp>
        <p:nvSpPr>
          <p:cNvPr id="21" name="Номер слайда 5">
            <a:extLst>
              <a:ext uri="{FF2B5EF4-FFF2-40B4-BE49-F238E27FC236}">
                <a16:creationId xmlns:a16="http://schemas.microsoft.com/office/drawing/2014/main" id="{C7C65DDB-24F2-44CF-AE02-F3A6C8B1858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 rtlCol="0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fld id="{8699F50C-BE38-4BD0-BA84-9B090E1F2B9B}" type="slidenum">
              <a:rPr lang="ru-RU" smtClean="0"/>
              <a:pPr rtl="0"/>
              <a:t>4</a:t>
            </a:fld>
            <a:endParaRPr lang="ru-RU"/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066FE296-3466-420F-AD6C-D3A37B973B7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1097" y="3021959"/>
            <a:ext cx="2157773" cy="3836041"/>
          </a:xfrm>
          <a:custGeom>
            <a:avLst/>
            <a:gdLst>
              <a:gd name="connsiteX0" fmla="*/ 3876237 w 5588000"/>
              <a:gd name="connsiteY0" fmla="*/ 5431883 h 6872249"/>
              <a:gd name="connsiteX1" fmla="*/ 4953000 w 5588000"/>
              <a:gd name="connsiteY1" fmla="*/ 5431883 h 6872249"/>
              <a:gd name="connsiteX2" fmla="*/ 3769163 w 5588000"/>
              <a:gd name="connsiteY2" fmla="*/ 6872249 h 6872249"/>
              <a:gd name="connsiteX3" fmla="*/ 2692400 w 5588000"/>
              <a:gd name="connsiteY3" fmla="*/ 6872249 h 6872249"/>
              <a:gd name="connsiteX4" fmla="*/ 2479230 w 5588000"/>
              <a:gd name="connsiteY4" fmla="*/ 2870200 h 6872249"/>
              <a:gd name="connsiteX5" fmla="*/ 3175000 w 5588000"/>
              <a:gd name="connsiteY5" fmla="*/ 2870200 h 6872249"/>
              <a:gd name="connsiteX6" fmla="*/ 1965770 w 5588000"/>
              <a:gd name="connsiteY6" fmla="*/ 4310566 h 6872249"/>
              <a:gd name="connsiteX7" fmla="*/ 1270000 w 5588000"/>
              <a:gd name="connsiteY7" fmla="*/ 4310566 h 6872249"/>
              <a:gd name="connsiteX8" fmla="*/ 5575300 w 5588000"/>
              <a:gd name="connsiteY8" fmla="*/ 139700 h 6872249"/>
              <a:gd name="connsiteX9" fmla="*/ 5575300 w 5588000"/>
              <a:gd name="connsiteY9" fmla="*/ 3238583 h 6872249"/>
              <a:gd name="connsiteX10" fmla="*/ 2571663 w 5588000"/>
              <a:gd name="connsiteY10" fmla="*/ 6858000 h 6872249"/>
              <a:gd name="connsiteX11" fmla="*/ 0 w 5588000"/>
              <a:gd name="connsiteY11" fmla="*/ 6858000 h 6872249"/>
              <a:gd name="connsiteX12" fmla="*/ 4256761 w 5588000"/>
              <a:gd name="connsiteY12" fmla="*/ 0 h 6872249"/>
              <a:gd name="connsiteX13" fmla="*/ 5588000 w 5588000"/>
              <a:gd name="connsiteY13" fmla="*/ 0 h 6872249"/>
              <a:gd name="connsiteX14" fmla="*/ 3274339 w 5588000"/>
              <a:gd name="connsiteY14" fmla="*/ 2755900 h 6872249"/>
              <a:gd name="connsiteX15" fmla="*/ 1943100 w 5588000"/>
              <a:gd name="connsiteY15" fmla="*/ 2755900 h 6872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588000" h="6872249">
                <a:moveTo>
                  <a:pt x="3876237" y="5431883"/>
                </a:moveTo>
                <a:lnTo>
                  <a:pt x="4953000" y="5431883"/>
                </a:lnTo>
                <a:lnTo>
                  <a:pt x="3769163" y="6872249"/>
                </a:lnTo>
                <a:lnTo>
                  <a:pt x="2692400" y="6872249"/>
                </a:lnTo>
                <a:close/>
                <a:moveTo>
                  <a:pt x="2479230" y="2870200"/>
                </a:moveTo>
                <a:lnTo>
                  <a:pt x="3175000" y="2870200"/>
                </a:lnTo>
                <a:lnTo>
                  <a:pt x="1965770" y="4310566"/>
                </a:lnTo>
                <a:lnTo>
                  <a:pt x="1270000" y="4310566"/>
                </a:lnTo>
                <a:close/>
                <a:moveTo>
                  <a:pt x="5575300" y="139700"/>
                </a:moveTo>
                <a:lnTo>
                  <a:pt x="5575300" y="3238583"/>
                </a:lnTo>
                <a:lnTo>
                  <a:pt x="2571663" y="6858000"/>
                </a:lnTo>
                <a:lnTo>
                  <a:pt x="0" y="6858000"/>
                </a:lnTo>
                <a:close/>
                <a:moveTo>
                  <a:pt x="4256761" y="0"/>
                </a:moveTo>
                <a:lnTo>
                  <a:pt x="5588000" y="0"/>
                </a:lnTo>
                <a:lnTo>
                  <a:pt x="3274339" y="2755900"/>
                </a:lnTo>
                <a:lnTo>
                  <a:pt x="1943100" y="2755900"/>
                </a:lnTo>
                <a:close/>
              </a:path>
            </a:pathLst>
          </a:cu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sp>
        <p:nvSpPr>
          <p:cNvPr id="6" name="TextBox 5"/>
          <p:cNvSpPr txBox="1"/>
          <p:nvPr/>
        </p:nvSpPr>
        <p:spPr>
          <a:xfrm>
            <a:off x="331201" y="481888"/>
            <a:ext cx="65469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u="sng" dirty="0" smtClean="0">
                <a:solidFill>
                  <a:schemeClr val="accent6"/>
                </a:solidFill>
              </a:rPr>
              <a:t>Шаг </a:t>
            </a:r>
            <a:r>
              <a:rPr lang="en-US" sz="2000" b="1" u="sng" dirty="0" smtClean="0">
                <a:solidFill>
                  <a:schemeClr val="accent6"/>
                </a:solidFill>
              </a:rPr>
              <a:t>4</a:t>
            </a:r>
            <a:r>
              <a:rPr lang="ru-RU" sz="2000" b="1" u="sng" dirty="0" smtClean="0">
                <a:solidFill>
                  <a:schemeClr val="accent6"/>
                </a:solidFill>
              </a:rPr>
              <a:t>: </a:t>
            </a:r>
            <a:r>
              <a:rPr lang="en-US" sz="2000" dirty="0">
                <a:solidFill>
                  <a:schemeClr val="accent6"/>
                </a:solidFill>
              </a:rPr>
              <a:t> </a:t>
            </a:r>
            <a:r>
              <a:rPr lang="ru-RU" sz="2000" b="1" dirty="0">
                <a:solidFill>
                  <a:srgbClr val="014067"/>
                </a:solidFill>
              </a:rPr>
              <a:t>Выберите один из готовых шаблонов</a:t>
            </a:r>
          </a:p>
          <a:p>
            <a:pPr algn="just"/>
            <a:r>
              <a:rPr lang="ru-RU" sz="2000" dirty="0">
                <a:solidFill>
                  <a:srgbClr val="014067"/>
                </a:solidFill>
              </a:rPr>
              <a:t>Или настройте каждую деталь по своему желанию: выберите порядок показа слайдов, переходы, эффекты, музыку и заголовки. Улучшайте фото и видео во встроенном редакторе.</a:t>
            </a:r>
          </a:p>
          <a:p>
            <a:pPr algn="just"/>
            <a:endParaRPr lang="ru-RU" sz="2000" dirty="0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4652" y="1890185"/>
            <a:ext cx="5240767" cy="31066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65996" y="2420880"/>
            <a:ext cx="691087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u="sng" dirty="0" smtClean="0">
                <a:solidFill>
                  <a:schemeClr val="accent6"/>
                </a:solidFill>
              </a:rPr>
              <a:t>Шаг </a:t>
            </a:r>
            <a:r>
              <a:rPr lang="ru-RU" sz="2000" b="1" u="sng" dirty="0">
                <a:solidFill>
                  <a:schemeClr val="accent6"/>
                </a:solidFill>
              </a:rPr>
              <a:t>5</a:t>
            </a:r>
            <a:r>
              <a:rPr lang="ru-RU" sz="2000" b="1" u="sng" dirty="0" smtClean="0">
                <a:solidFill>
                  <a:schemeClr val="accent6"/>
                </a:solidFill>
              </a:rPr>
              <a:t>: </a:t>
            </a:r>
            <a:r>
              <a:rPr lang="ru-RU" b="1" dirty="0">
                <a:solidFill>
                  <a:srgbClr val="014067"/>
                </a:solidFill>
              </a:rPr>
              <a:t>Украсьте слайд-шоу визуальными эффектами</a:t>
            </a:r>
            <a:r>
              <a:rPr lang="ru-RU" sz="2000" dirty="0">
                <a:solidFill>
                  <a:srgbClr val="014067"/>
                </a:solidFill>
              </a:rPr>
              <a:t/>
            </a:r>
            <a:br>
              <a:rPr lang="ru-RU" sz="2000" dirty="0">
                <a:solidFill>
                  <a:srgbClr val="014067"/>
                </a:solidFill>
              </a:rPr>
            </a:br>
            <a:r>
              <a:rPr lang="ru-RU" dirty="0">
                <a:solidFill>
                  <a:srgbClr val="014067"/>
                </a:solidFill>
              </a:rPr>
              <a:t>Попробуйте более 165 визуальных эффектов и фильтров, 105+ переходов, 100+ стилей заголовков и </a:t>
            </a:r>
            <a:r>
              <a:rPr lang="ru-RU" dirty="0" err="1">
                <a:solidFill>
                  <a:srgbClr val="014067"/>
                </a:solidFill>
              </a:rPr>
              <a:t>стикеров</a:t>
            </a:r>
            <a:r>
              <a:rPr lang="ru-RU" dirty="0">
                <a:solidFill>
                  <a:srgbClr val="014067"/>
                </a:solidFill>
              </a:rPr>
              <a:t>. Поработайте с готовыми шаблонами или создайте свой собственный.</a:t>
            </a:r>
            <a:r>
              <a:rPr lang="ru-RU" sz="2000" dirty="0">
                <a:solidFill>
                  <a:srgbClr val="014067"/>
                </a:solidFill>
              </a:rPr>
              <a:t/>
            </a:r>
            <a:br>
              <a:rPr lang="ru-RU" sz="2000" dirty="0">
                <a:solidFill>
                  <a:srgbClr val="014067"/>
                </a:solidFill>
              </a:rPr>
            </a:br>
            <a:endParaRPr lang="ru-RU" sz="2000" dirty="0">
              <a:solidFill>
                <a:srgbClr val="014067"/>
              </a:solidFill>
            </a:endParaRPr>
          </a:p>
        </p:txBody>
      </p:sp>
      <p:pic>
        <p:nvPicPr>
          <p:cNvPr id="1026" name="Picture 2" descr="http://photosoft.ru/files/y/6/a/179/y6a9kij59ca5f2984f38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0250" y="116658"/>
            <a:ext cx="4106324" cy="230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919" y="4093511"/>
            <a:ext cx="4630834" cy="2588554"/>
          </a:xfrm>
          <a:prstGeom prst="rect">
            <a:avLst/>
          </a:prstGeom>
        </p:spPr>
      </p:pic>
      <p:pic>
        <p:nvPicPr>
          <p:cNvPr id="1028" name="Picture 4" descr="https://mstreem.ru/wp-content/uploads/2019/01/1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3651" y="4092533"/>
            <a:ext cx="4486189" cy="258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51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3">
            <a:extLst>
              <a:ext uri="{FF2B5EF4-FFF2-40B4-BE49-F238E27FC236}">
                <a16:creationId xmlns:a16="http://schemas.microsoft.com/office/drawing/2014/main" id="{92896B42-4638-40D0-8887-7AB8D1D86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366" y="119433"/>
            <a:ext cx="8333222" cy="1147969"/>
          </a:xfrm>
        </p:spPr>
        <p:txBody>
          <a:bodyPr rtlCol="0"/>
          <a:lstStyle/>
          <a:p>
            <a:pPr rtl="0"/>
            <a:r>
              <a:rPr lang="ru-RU" dirty="0" smtClean="0"/>
              <a:t>Экспорт готового материала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2228214-87DB-4B3A-BD81-9A709A69BAA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 rtlCol="0"/>
          <a:lstStyle/>
          <a:p>
            <a:pPr rtl="0"/>
            <a:fld id="{8699F50C-BE38-4BD0-BA84-9B090E1F2B9B}" type="slidenum">
              <a:rPr lang="ru-RU" smtClean="0"/>
              <a:pPr rtl="0"/>
              <a:t>5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1613" y="228600"/>
            <a:ext cx="1460387" cy="469410"/>
          </a:xfrm>
          <a:prstGeom prst="rect">
            <a:avLst/>
          </a:prstGeom>
        </p:spPr>
      </p:pic>
      <p:pic>
        <p:nvPicPr>
          <p:cNvPr id="2050" name="Picture 2" descr="movavi видеоредактор плюс экспор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844" y="1572882"/>
            <a:ext cx="5266773" cy="3511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9930" y="1788769"/>
            <a:ext cx="65469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1456F"/>
                </a:solidFill>
              </a:rPr>
              <a:t>Как и другие инструменты, функция экспорта невероятно интуитивно понятна. Перейдите в окно «Экспорт», чтобы указать видео- и </a:t>
            </a:r>
            <a:r>
              <a:rPr lang="ru-RU" dirty="0" err="1">
                <a:solidFill>
                  <a:srgbClr val="01456F"/>
                </a:solidFill>
              </a:rPr>
              <a:t>аудиоформат</a:t>
            </a:r>
            <a:r>
              <a:rPr lang="ru-RU" dirty="0">
                <a:solidFill>
                  <a:srgbClr val="01456F"/>
                </a:solidFill>
              </a:rPr>
              <a:t>, качество, разрешение и другие характеристики для сохранения отредактированного видео.</a:t>
            </a:r>
            <a:endParaRPr lang="ru-RU" sz="2000" dirty="0">
              <a:solidFill>
                <a:srgbClr val="01456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7435" y="3712464"/>
            <a:ext cx="6311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1456F"/>
                </a:solidFill>
              </a:rPr>
              <a:t>Также вы можете открыть расширенные настройки экспорта, нажав на опцию внизу.</a:t>
            </a:r>
            <a:endParaRPr lang="ru-RU" sz="2000" dirty="0">
              <a:solidFill>
                <a:srgbClr val="01456F"/>
              </a:solidFill>
            </a:endParaRPr>
          </a:p>
        </p:txBody>
      </p:sp>
      <p:pic>
        <p:nvPicPr>
          <p:cNvPr id="2052" name="Picture 4" descr="movavi видеоредактор плюс экспорт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2719" y="1611147"/>
            <a:ext cx="5274898" cy="351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4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rtl="0"/>
            <a:fld id="{8699F50C-BE38-4BD0-BA84-9B090E1F2B9B}" type="slidenum">
              <a:rPr lang="ru-RU" noProof="0" smtClean="0"/>
              <a:t>6</a:t>
            </a:fld>
            <a:endParaRPr lang="ru-RU" noProof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6719" y="775956"/>
            <a:ext cx="8333222" cy="114796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Полезные ссылки на видео уроки в редакторе </a:t>
            </a:r>
            <a:r>
              <a:rPr lang="en-US" dirty="0" smtClean="0"/>
              <a:t>MOVAVI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38530" y="2624328"/>
            <a:ext cx="90525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hlinkClick r:id="rId2"/>
              </a:rPr>
              <a:t>Эти Простые Фишки Монтажа Сделают Твои Видео Лучше! - </a:t>
            </a:r>
            <a:r>
              <a:rPr lang="ru-RU" dirty="0" err="1">
                <a:hlinkClick r:id="rId2"/>
              </a:rPr>
              <a:t>Видеоредактор</a:t>
            </a:r>
            <a:r>
              <a:rPr lang="ru-RU" dirty="0">
                <a:hlinkClick r:id="rId2"/>
              </a:rPr>
              <a:t> </a:t>
            </a:r>
            <a:r>
              <a:rPr lang="ru-RU" dirty="0" err="1">
                <a:hlinkClick r:id="rId2"/>
              </a:rPr>
              <a:t>Movavi</a:t>
            </a:r>
            <a:r>
              <a:rPr lang="ru-RU" dirty="0">
                <a:hlinkClick r:id="rId2"/>
              </a:rPr>
              <a:t> </a:t>
            </a:r>
            <a:r>
              <a:rPr lang="ru-RU" dirty="0" err="1">
                <a:hlinkClick r:id="rId2"/>
              </a:rPr>
              <a:t>Video</a:t>
            </a:r>
            <a:r>
              <a:rPr lang="ru-RU" dirty="0">
                <a:hlinkClick r:id="rId2"/>
              </a:rPr>
              <a:t> </a:t>
            </a:r>
            <a:r>
              <a:rPr lang="ru-RU" dirty="0" err="1">
                <a:hlinkClick r:id="rId2"/>
              </a:rPr>
              <a:t>Editor</a:t>
            </a:r>
            <a:r>
              <a:rPr lang="ru-RU" dirty="0">
                <a:hlinkClick r:id="rId2"/>
              </a:rPr>
              <a:t> 2022 /</a:t>
            </a:r>
            <a:r>
              <a:rPr lang="ru-RU" dirty="0" err="1">
                <a:hlinkClick r:id="rId2"/>
              </a:rPr>
              <a:t>Мовави</a:t>
            </a:r>
            <a:r>
              <a:rPr lang="ru-RU" dirty="0">
                <a:hlinkClick r:id="rId2"/>
              </a:rPr>
              <a:t> </a:t>
            </a:r>
            <a:r>
              <a:rPr lang="ru-RU" dirty="0" smtClean="0">
                <a:hlinkClick r:id="rId2"/>
              </a:rPr>
              <a:t>– </a:t>
            </a:r>
            <a:r>
              <a:rPr lang="ru-RU" dirty="0" err="1" smtClean="0">
                <a:hlinkClick r:id="rId2"/>
              </a:rPr>
              <a:t>YouTube</a:t>
            </a:r>
            <a:r>
              <a:rPr lang="ru-RU" dirty="0" smtClean="0"/>
              <a:t>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hlinkClick r:id="rId3"/>
              </a:rPr>
              <a:t>Уроки Монтажа Видео в </a:t>
            </a:r>
            <a:r>
              <a:rPr lang="ru-RU" dirty="0" err="1">
                <a:hlinkClick r:id="rId3"/>
              </a:rPr>
              <a:t>Movavi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Video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Editor</a:t>
            </a:r>
            <a:r>
              <a:rPr lang="ru-RU" dirty="0">
                <a:hlinkClick r:id="rId3"/>
              </a:rPr>
              <a:t> 2021 / Обучение в </a:t>
            </a:r>
            <a:r>
              <a:rPr lang="ru-RU" dirty="0" err="1">
                <a:hlinkClick r:id="rId3"/>
              </a:rPr>
              <a:t>видеоредакторе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Мовави</a:t>
            </a:r>
            <a:r>
              <a:rPr lang="ru-RU" dirty="0">
                <a:hlinkClick r:id="rId3"/>
              </a:rPr>
              <a:t> </a:t>
            </a:r>
            <a:r>
              <a:rPr lang="ru-RU" dirty="0" smtClean="0">
                <a:hlinkClick r:id="rId3"/>
              </a:rPr>
              <a:t>– </a:t>
            </a:r>
            <a:r>
              <a:rPr lang="ru-RU" dirty="0" err="1" smtClean="0">
                <a:hlinkClick r:id="rId3"/>
              </a:rPr>
              <a:t>YouTube</a:t>
            </a:r>
            <a:endParaRPr lang="ru-RU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hlinkClick r:id="rId4"/>
              </a:rPr>
              <a:t>5 </a:t>
            </a:r>
            <a:r>
              <a:rPr lang="ru-RU" dirty="0" err="1">
                <a:hlinkClick r:id="rId4"/>
              </a:rPr>
              <a:t>Анимаций</a:t>
            </a:r>
            <a:r>
              <a:rPr lang="ru-RU" dirty="0">
                <a:hlinkClick r:id="rId4"/>
              </a:rPr>
              <a:t> Текста, Которые Сделают Видео Круче! - Как добавить и анимировать текст в </a:t>
            </a:r>
            <a:r>
              <a:rPr lang="ru-RU" dirty="0" err="1">
                <a:hlinkClick r:id="rId4"/>
              </a:rPr>
              <a:t>Мовави</a:t>
            </a:r>
            <a:r>
              <a:rPr lang="ru-RU" dirty="0">
                <a:hlinkClick r:id="rId4"/>
              </a:rPr>
              <a:t>? </a:t>
            </a:r>
            <a:r>
              <a:rPr lang="ru-RU" dirty="0" smtClean="0">
                <a:hlinkClick r:id="rId4"/>
              </a:rPr>
              <a:t>– </a:t>
            </a:r>
            <a:r>
              <a:rPr lang="ru-RU" dirty="0" err="1" smtClean="0">
                <a:hlinkClick r:id="rId4"/>
              </a:rPr>
              <a:t>YouTube</a:t>
            </a:r>
            <a:endParaRPr lang="ru-RU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hlinkClick r:id="rId5"/>
              </a:rPr>
              <a:t>5 Простых Эффектов, Которые Сделают Твоё Видео Лучше! - Монтаж видео в </a:t>
            </a:r>
            <a:r>
              <a:rPr lang="ru-RU" dirty="0" err="1">
                <a:hlinkClick r:id="rId5"/>
              </a:rPr>
              <a:t>Movavi</a:t>
            </a:r>
            <a:r>
              <a:rPr lang="ru-RU" dirty="0">
                <a:hlinkClick r:id="rId5"/>
              </a:rPr>
              <a:t> </a:t>
            </a:r>
            <a:r>
              <a:rPr lang="ru-RU" dirty="0" err="1">
                <a:hlinkClick r:id="rId5"/>
              </a:rPr>
              <a:t>Video</a:t>
            </a:r>
            <a:r>
              <a:rPr lang="ru-RU" dirty="0">
                <a:hlinkClick r:id="rId5"/>
              </a:rPr>
              <a:t> </a:t>
            </a:r>
            <a:r>
              <a:rPr lang="ru-RU" dirty="0" err="1">
                <a:hlinkClick r:id="rId5"/>
              </a:rPr>
              <a:t>Editor</a:t>
            </a:r>
            <a:r>
              <a:rPr lang="ru-RU" dirty="0">
                <a:hlinkClick r:id="rId5"/>
              </a:rPr>
              <a:t> / </a:t>
            </a:r>
            <a:r>
              <a:rPr lang="ru-RU" dirty="0" err="1">
                <a:hlinkClick r:id="rId5"/>
              </a:rPr>
              <a:t>Мовави</a:t>
            </a:r>
            <a:r>
              <a:rPr lang="ru-RU" dirty="0">
                <a:hlinkClick r:id="rId5"/>
              </a:rPr>
              <a:t> </a:t>
            </a:r>
            <a:r>
              <a:rPr lang="ru-RU" dirty="0" smtClean="0">
                <a:hlinkClick r:id="rId5"/>
              </a:rPr>
              <a:t>– </a:t>
            </a:r>
            <a:r>
              <a:rPr lang="ru-RU" dirty="0" err="1" smtClean="0">
                <a:hlinkClick r:id="rId5"/>
              </a:rPr>
              <a:t>YouTube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393" y="328011"/>
            <a:ext cx="1393607" cy="44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3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Custom 14">
      <a:dk1>
        <a:srgbClr val="3F3F3F"/>
      </a:dk1>
      <a:lt1>
        <a:srgbClr val="FFFFFF"/>
      </a:lt1>
      <a:dk2>
        <a:srgbClr val="F2F2F2"/>
      </a:dk2>
      <a:lt2>
        <a:srgbClr val="A5A5A5"/>
      </a:lt2>
      <a:accent1>
        <a:srgbClr val="00194C"/>
      </a:accent1>
      <a:accent2>
        <a:srgbClr val="EAB200"/>
      </a:accent2>
      <a:accent3>
        <a:srgbClr val="F2F2F2"/>
      </a:accent3>
      <a:accent4>
        <a:srgbClr val="954F72"/>
      </a:accent4>
      <a:accent5>
        <a:srgbClr val="00843B"/>
      </a:accent5>
      <a:accent6>
        <a:srgbClr val="014067"/>
      </a:accent6>
      <a:hlink>
        <a:srgbClr val="00194C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740506_TF00951641.potx" id="{D61D9B98-77EB-4AFD-A5C1-4C81238E65A1}" vid="{ED9A72C6-E22F-4D0A-8A23-0B9FD3BEF397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4D15D6-87BC-477C-8E91-9F90829C2FC8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6dc4bcd6-49db-4c07-9060-8acfc67cef9f"/>
    <ds:schemaRef ds:uri="http://purl.org/dc/terms/"/>
    <ds:schemaRef ds:uri="http://purl.org/dc/dcmitype/"/>
    <ds:schemaRef ds:uri="http://schemas.openxmlformats.org/package/2006/metadata/core-properties"/>
    <ds:schemaRef ds:uri="fb0879af-3eba-417a-a55a-ffe6dcd6ca77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F79AA90D-A39D-4F83-B1BD-92099B1CAD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9A80A7-0DD1-4CF4-ABD5-362A6549C5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Светлая презентация с шестиугольником</Template>
  <TotalTime>0</TotalTime>
  <Words>342</Words>
  <Application>Microsoft Office PowerPoint</Application>
  <PresentationFormat>Широкоэкранный</PresentationFormat>
  <Paragraphs>36</Paragraphs>
  <Slides>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8" baseType="lpstr">
      <vt:lpstr>Algerian</vt:lpstr>
      <vt:lpstr>Arial</vt:lpstr>
      <vt:lpstr>Arial Black</vt:lpstr>
      <vt:lpstr>Arial Narrow</vt:lpstr>
      <vt:lpstr>Calibri</vt:lpstr>
      <vt:lpstr>Calibri Light</vt:lpstr>
      <vt:lpstr>Castellar</vt:lpstr>
      <vt:lpstr>CiscoSans ExtraLight</vt:lpstr>
      <vt:lpstr>Gill Sans SemiBold</vt:lpstr>
      <vt:lpstr>Times New Roman</vt:lpstr>
      <vt:lpstr>Wingdings</vt:lpstr>
      <vt:lpstr>Тема Office</vt:lpstr>
      <vt:lpstr>Обзор программы для создания слайд-шоу и монтажа Movavi</vt:lpstr>
      <vt:lpstr>Movavi – одна из доступных и не сложных в работе программ.</vt:lpstr>
      <vt:lpstr>Как же сделать слайд-шоу в программе MOVAVI?</vt:lpstr>
      <vt:lpstr>Презентация PowerPoint</vt:lpstr>
      <vt:lpstr>Экспорт готового материала</vt:lpstr>
      <vt:lpstr>Полезные ссылки на видео уроки в редакторе MOVAVI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2022-11-03T09:14:25Z</dcterms:created>
  <dcterms:modified xsi:type="dcterms:W3CDTF">2022-11-11T11:10:49Z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