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4E38C-EEC9-4832-98AD-9822986208F2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9A143-70A5-4FBC-AF12-017456FEE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689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9A143-70A5-4FBC-AF12-017456FEE08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377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422540">
            <a:off x="39024" y="139731"/>
            <a:ext cx="93618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Достопримечательности 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г. Оренбурга</a:t>
            </a:r>
            <a:endParaRPr lang="ru-RU" sz="5400" b="1" cap="none" spc="0" dirty="0">
              <a:ln w="1905"/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097825"/>
            <a:ext cx="6624736" cy="473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99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766" y="188640"/>
            <a:ext cx="881523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Оренбургский областной музей </a:t>
            </a:r>
          </a:p>
          <a:p>
            <a:pPr algn="ctr"/>
            <a:r>
              <a:rPr lang="ru-RU" sz="40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изобразительных искусств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30" y="1628800"/>
            <a:ext cx="8669258" cy="491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18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362" y="1"/>
            <a:ext cx="9314041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95736" y="260648"/>
            <a:ext cx="48718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Гостиный двор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63080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8640"/>
            <a:ext cx="63658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Елизаветинские ворота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625" y="949597"/>
            <a:ext cx="8381905" cy="582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346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52065"/>
            <a:ext cx="9144000" cy="550593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49189"/>
            <a:ext cx="101166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Спортивный комплекс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«Оренбуржье»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473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16632"/>
            <a:ext cx="62776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Национальная деревня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24518"/>
            <a:ext cx="9165082" cy="591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423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4" y="-1"/>
            <a:ext cx="9137995" cy="685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155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87687"/>
            <a:ext cx="8388424" cy="667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842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13109" cy="674012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62365" y="0"/>
            <a:ext cx="45576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Парк «Тополя»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456759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3" y="0"/>
            <a:ext cx="91410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950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887" y="0"/>
            <a:ext cx="9338142" cy="68425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96" y="26064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  <a:cs typeface="Aharoni" pitchFamily="2" charset="-79"/>
              </a:rPr>
              <a:t>Оренбургский областной драматический театр имени А. М. Горького</a:t>
            </a:r>
            <a:endParaRPr lang="ru-RU" sz="3200" dirty="0">
              <a:solidFill>
                <a:schemeClr val="accent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32966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102034"/>
            <a:ext cx="8991600" cy="672332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8209" y="2116"/>
            <a:ext cx="83599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Пешеходный </a:t>
            </a:r>
            <a:r>
              <a:rPr lang="ru-RU" sz="44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подвесной</a:t>
            </a:r>
            <a:r>
              <a:rPr lang="ru-RU" sz="40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мост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907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6719"/>
            <a:ext cx="710322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Оренбургский областной </a:t>
            </a:r>
          </a:p>
          <a:p>
            <a:pPr algn="ctr"/>
            <a:r>
              <a:rPr lang="ru-RU" sz="40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краеведческий музей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63080"/>
            <a:ext cx="9144000" cy="539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971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88640"/>
            <a:ext cx="59025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Стелла «Европа-Азия»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209" y="980728"/>
            <a:ext cx="9199209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281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08504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308882" y="188640"/>
            <a:ext cx="36647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Дом памяти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75763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8"/>
            <a:ext cx="5857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Башня с курантами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8712968" cy="552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398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23666"/>
            <a:ext cx="507863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Поющий фонтан</a:t>
            </a:r>
            <a:endParaRPr lang="ru-RU" sz="4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129" y="737320"/>
            <a:ext cx="920403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201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16632"/>
            <a:ext cx="60965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905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Пушкинский музей</a:t>
            </a:r>
            <a:endParaRPr lang="ru-RU" sz="4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308" y="1078632"/>
            <a:ext cx="9144000" cy="548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48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5">
      <a:dk1>
        <a:srgbClr val="7030A0"/>
      </a:dk1>
      <a:lt1>
        <a:sysClr val="window" lastClr="FFFFFF"/>
      </a:lt1>
      <a:dk2>
        <a:srgbClr val="F5C4CB"/>
      </a:dk2>
      <a:lt2>
        <a:srgbClr val="FF5C5C"/>
      </a:lt2>
      <a:accent1>
        <a:srgbClr val="7030A0"/>
      </a:accent1>
      <a:accent2>
        <a:srgbClr val="F5C4CB"/>
      </a:accent2>
      <a:accent3>
        <a:srgbClr val="F0A6B1"/>
      </a:accent3>
      <a:accent4>
        <a:srgbClr val="5CC2EB"/>
      </a:accent4>
      <a:accent5>
        <a:srgbClr val="E88651"/>
      </a:accent5>
      <a:accent6>
        <a:srgbClr val="C64847"/>
      </a:accent6>
      <a:hlink>
        <a:srgbClr val="168BBA"/>
      </a:hlink>
      <a:folHlink>
        <a:srgbClr val="D8243D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90</TotalTime>
  <Words>55</Words>
  <Application>Microsoft Office PowerPoint</Application>
  <PresentationFormat>Экран (4:3)</PresentationFormat>
  <Paragraphs>20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Наталья</cp:lastModifiedBy>
  <cp:revision>12</cp:revision>
  <dcterms:created xsi:type="dcterms:W3CDTF">2014-01-22T13:19:39Z</dcterms:created>
  <dcterms:modified xsi:type="dcterms:W3CDTF">2022-11-11T18:36:17Z</dcterms:modified>
</cp:coreProperties>
</file>