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68" r:id="rId3"/>
    <p:sldId id="258" r:id="rId4"/>
    <p:sldId id="259" r:id="rId5"/>
    <p:sldId id="260" r:id="rId6"/>
    <p:sldId id="269" r:id="rId7"/>
    <p:sldId id="270" r:id="rId8"/>
    <p:sldId id="261" r:id="rId9"/>
    <p:sldId id="271" r:id="rId10"/>
    <p:sldId id="262" r:id="rId11"/>
    <p:sldId id="263" r:id="rId12"/>
    <p:sldId id="264" r:id="rId13"/>
    <p:sldId id="265" r:id="rId14"/>
    <p:sldId id="267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78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02D26E-ADBE-458B-BC1A-7ABD0F350F3F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4C2B0E-B636-4DCA-9DF9-782A727F3337}">
      <dgm:prSet phldrT="[Текст]"/>
      <dgm:spPr>
        <a:solidFill>
          <a:schemeClr val="tx2">
            <a:lumMod val="40000"/>
            <a:lumOff val="60000"/>
            <a:alpha val="72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Коммуникативная игра</a:t>
          </a:r>
          <a:endParaRPr lang="ru-RU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2D53B8D-20A1-47DC-A79E-DCD32402CBA7}" type="parTrans" cxnId="{28F0EB84-FBE6-44DF-BC8F-B3691C145D21}">
      <dgm:prSet/>
      <dgm:spPr/>
      <dgm:t>
        <a:bodyPr/>
        <a:lstStyle/>
        <a:p>
          <a:endParaRPr lang="ru-RU"/>
        </a:p>
      </dgm:t>
    </dgm:pt>
    <dgm:pt modelId="{9E0CBF2F-6137-4E3C-B767-BFE680515230}" type="sibTrans" cxnId="{28F0EB84-FBE6-44DF-BC8F-B3691C145D21}">
      <dgm:prSet/>
      <dgm:spPr/>
      <dgm:t>
        <a:bodyPr/>
        <a:lstStyle/>
        <a:p>
          <a:endParaRPr lang="ru-RU"/>
        </a:p>
      </dgm:t>
    </dgm:pt>
    <dgm:pt modelId="{E000EBC0-EFA9-459D-A42E-CEDA333BACB9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игры, обучающие взаимодействовать друг с другом</a:t>
          </a:r>
          <a:endParaRPr lang="ru-RU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D0962BD-4ED3-4FA8-A34A-424328F0F1CE}" type="parTrans" cxnId="{DB7E44BC-DF16-402E-82BE-5D1B3556D1E7}">
      <dgm:prSet/>
      <dgm:spPr/>
      <dgm:t>
        <a:bodyPr/>
        <a:lstStyle/>
        <a:p>
          <a:endParaRPr lang="ru-RU"/>
        </a:p>
      </dgm:t>
    </dgm:pt>
    <dgm:pt modelId="{DE9ADE59-9D8D-4F87-9D73-D77F8B14001D}" type="sibTrans" cxnId="{DB7E44BC-DF16-402E-82BE-5D1B3556D1E7}">
      <dgm:prSet/>
      <dgm:spPr/>
      <dgm:t>
        <a:bodyPr/>
        <a:lstStyle/>
        <a:p>
          <a:endParaRPr lang="ru-RU"/>
        </a:p>
      </dgm:t>
    </dgm:pt>
    <dgm:pt modelId="{A0E26B33-8DB8-4F6A-842B-E9F53F3162A8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игры для развития и обмена эмоциями</a:t>
          </a:r>
          <a:endParaRPr lang="ru-RU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9E26E1B-B532-4287-B71B-1D8E3B3F496E}" type="parTrans" cxnId="{209ADE61-5327-4D1F-9DD7-8BD65AD737E7}">
      <dgm:prSet/>
      <dgm:spPr/>
      <dgm:t>
        <a:bodyPr/>
        <a:lstStyle/>
        <a:p>
          <a:endParaRPr lang="ru-RU"/>
        </a:p>
      </dgm:t>
    </dgm:pt>
    <dgm:pt modelId="{2DE77721-C993-40BA-B7FF-B2872B9F8942}" type="sibTrans" cxnId="{209ADE61-5327-4D1F-9DD7-8BD65AD737E7}">
      <dgm:prSet/>
      <dgm:spPr/>
      <dgm:t>
        <a:bodyPr/>
        <a:lstStyle/>
        <a:p>
          <a:endParaRPr lang="ru-RU"/>
        </a:p>
      </dgm:t>
    </dgm:pt>
    <dgm:pt modelId="{8019FC41-6A2C-4975-8ADA-14B330C6AF20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игры, развивающие активный и пассивный словарь</a:t>
          </a:r>
          <a:endParaRPr lang="ru-RU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F05029E-1E0D-47B5-90B6-7994E90BA360}" type="parTrans" cxnId="{2200A7BF-B128-4687-BA52-1C52B3ABE0C6}">
      <dgm:prSet/>
      <dgm:spPr/>
      <dgm:t>
        <a:bodyPr/>
        <a:lstStyle/>
        <a:p>
          <a:endParaRPr lang="ru-RU"/>
        </a:p>
      </dgm:t>
    </dgm:pt>
    <dgm:pt modelId="{F2E48D3C-C8A5-450C-9071-82458684D97D}" type="sibTrans" cxnId="{2200A7BF-B128-4687-BA52-1C52B3ABE0C6}">
      <dgm:prSet/>
      <dgm:spPr/>
      <dgm:t>
        <a:bodyPr/>
        <a:lstStyle/>
        <a:p>
          <a:endParaRPr lang="ru-RU"/>
        </a:p>
      </dgm:t>
    </dgm:pt>
    <dgm:pt modelId="{B812DC38-DFB9-42A8-9763-17405D8549B6}" type="pres">
      <dgm:prSet presAssocID="{F202D26E-ADBE-458B-BC1A-7ABD0F350F3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DAFD018-648C-4764-82D1-17AF495F919E}" type="pres">
      <dgm:prSet presAssocID="{304C2B0E-B636-4DCA-9DF9-782A727F3337}" presName="root" presStyleCnt="0"/>
      <dgm:spPr/>
    </dgm:pt>
    <dgm:pt modelId="{44839B53-B6BE-438E-9996-86B08D092378}" type="pres">
      <dgm:prSet presAssocID="{304C2B0E-B636-4DCA-9DF9-782A727F3337}" presName="rootComposite" presStyleCnt="0"/>
      <dgm:spPr/>
    </dgm:pt>
    <dgm:pt modelId="{1F603D39-5C30-4E2C-920E-DEB489C96AC6}" type="pres">
      <dgm:prSet presAssocID="{304C2B0E-B636-4DCA-9DF9-782A727F3337}" presName="rootText" presStyleLbl="node1" presStyleIdx="0" presStyleCnt="1" custScaleX="310607"/>
      <dgm:spPr/>
      <dgm:t>
        <a:bodyPr/>
        <a:lstStyle/>
        <a:p>
          <a:endParaRPr lang="ru-RU"/>
        </a:p>
      </dgm:t>
    </dgm:pt>
    <dgm:pt modelId="{061C58AA-B99C-432C-AC12-AAFEE859A540}" type="pres">
      <dgm:prSet presAssocID="{304C2B0E-B636-4DCA-9DF9-782A727F3337}" presName="rootConnector" presStyleLbl="node1" presStyleIdx="0" presStyleCnt="1"/>
      <dgm:spPr/>
      <dgm:t>
        <a:bodyPr/>
        <a:lstStyle/>
        <a:p>
          <a:endParaRPr lang="ru-RU"/>
        </a:p>
      </dgm:t>
    </dgm:pt>
    <dgm:pt modelId="{CBEDCFCE-8125-41BF-99EF-820F75B7B97C}" type="pres">
      <dgm:prSet presAssocID="{304C2B0E-B636-4DCA-9DF9-782A727F3337}" presName="childShape" presStyleCnt="0"/>
      <dgm:spPr/>
    </dgm:pt>
    <dgm:pt modelId="{CF16B9E7-5052-4DE0-8B3D-A6847B022BBE}" type="pres">
      <dgm:prSet presAssocID="{6D0962BD-4ED3-4FA8-A34A-424328F0F1CE}" presName="Name13" presStyleLbl="parChTrans1D2" presStyleIdx="0" presStyleCnt="3"/>
      <dgm:spPr/>
      <dgm:t>
        <a:bodyPr/>
        <a:lstStyle/>
        <a:p>
          <a:endParaRPr lang="ru-RU"/>
        </a:p>
      </dgm:t>
    </dgm:pt>
    <dgm:pt modelId="{3D7A4D7D-1065-4EED-A24A-9416F08E3961}" type="pres">
      <dgm:prSet presAssocID="{E000EBC0-EFA9-459D-A42E-CEDA333BACB9}" presName="childText" presStyleLbl="bgAcc1" presStyleIdx="0" presStyleCnt="3" custScaleX="382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A8D021-CD82-4293-B10D-917D96F632CC}" type="pres">
      <dgm:prSet presAssocID="{39E26E1B-B532-4287-B71B-1D8E3B3F496E}" presName="Name13" presStyleLbl="parChTrans1D2" presStyleIdx="1" presStyleCnt="3"/>
      <dgm:spPr/>
      <dgm:t>
        <a:bodyPr/>
        <a:lstStyle/>
        <a:p>
          <a:endParaRPr lang="ru-RU"/>
        </a:p>
      </dgm:t>
    </dgm:pt>
    <dgm:pt modelId="{3B802179-27B7-4A23-A7A2-7ECCA61E80C7}" type="pres">
      <dgm:prSet presAssocID="{A0E26B33-8DB8-4F6A-842B-E9F53F3162A8}" presName="childText" presStyleLbl="bgAcc1" presStyleIdx="1" presStyleCnt="3" custScaleX="382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FEFA1-EA7A-4173-BE4C-DAF62124BDBA}" type="pres">
      <dgm:prSet presAssocID="{FF05029E-1E0D-47B5-90B6-7994E90BA360}" presName="Name13" presStyleLbl="parChTrans1D2" presStyleIdx="2" presStyleCnt="3"/>
      <dgm:spPr/>
      <dgm:t>
        <a:bodyPr/>
        <a:lstStyle/>
        <a:p>
          <a:endParaRPr lang="ru-RU"/>
        </a:p>
      </dgm:t>
    </dgm:pt>
    <dgm:pt modelId="{1AF6FC5E-F701-46A1-9C46-0176BB3567D1}" type="pres">
      <dgm:prSet presAssocID="{8019FC41-6A2C-4975-8ADA-14B330C6AF20}" presName="childText" presStyleLbl="bgAcc1" presStyleIdx="2" presStyleCnt="3" custScaleX="385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9ADE61-5327-4D1F-9DD7-8BD65AD737E7}" srcId="{304C2B0E-B636-4DCA-9DF9-782A727F3337}" destId="{A0E26B33-8DB8-4F6A-842B-E9F53F3162A8}" srcOrd="1" destOrd="0" parTransId="{39E26E1B-B532-4287-B71B-1D8E3B3F496E}" sibTransId="{2DE77721-C993-40BA-B7FF-B2872B9F8942}"/>
    <dgm:cxn modelId="{2200A7BF-B128-4687-BA52-1C52B3ABE0C6}" srcId="{304C2B0E-B636-4DCA-9DF9-782A727F3337}" destId="{8019FC41-6A2C-4975-8ADA-14B330C6AF20}" srcOrd="2" destOrd="0" parTransId="{FF05029E-1E0D-47B5-90B6-7994E90BA360}" sibTransId="{F2E48D3C-C8A5-450C-9071-82458684D97D}"/>
    <dgm:cxn modelId="{B703BA29-5A47-4631-A9B0-618AEB2BAAC2}" type="presOf" srcId="{39E26E1B-B532-4287-B71B-1D8E3B3F496E}" destId="{09A8D021-CD82-4293-B10D-917D96F632CC}" srcOrd="0" destOrd="0" presId="urn:microsoft.com/office/officeart/2005/8/layout/hierarchy3"/>
    <dgm:cxn modelId="{DA48984A-4929-4457-866C-B6AEC69C451C}" type="presOf" srcId="{F202D26E-ADBE-458B-BC1A-7ABD0F350F3F}" destId="{B812DC38-DFB9-42A8-9763-17405D8549B6}" srcOrd="0" destOrd="0" presId="urn:microsoft.com/office/officeart/2005/8/layout/hierarchy3"/>
    <dgm:cxn modelId="{DE20CB0C-0009-4F16-8967-247B1C087CA0}" type="presOf" srcId="{A0E26B33-8DB8-4F6A-842B-E9F53F3162A8}" destId="{3B802179-27B7-4A23-A7A2-7ECCA61E80C7}" srcOrd="0" destOrd="0" presId="urn:microsoft.com/office/officeart/2005/8/layout/hierarchy3"/>
    <dgm:cxn modelId="{8CD59EE3-556F-4BD8-B488-930C25BF799B}" type="presOf" srcId="{8019FC41-6A2C-4975-8ADA-14B330C6AF20}" destId="{1AF6FC5E-F701-46A1-9C46-0176BB3567D1}" srcOrd="0" destOrd="0" presId="urn:microsoft.com/office/officeart/2005/8/layout/hierarchy3"/>
    <dgm:cxn modelId="{622D5FEA-2702-4EAB-AB2A-A5B5640741D2}" type="presOf" srcId="{E000EBC0-EFA9-459D-A42E-CEDA333BACB9}" destId="{3D7A4D7D-1065-4EED-A24A-9416F08E3961}" srcOrd="0" destOrd="0" presId="urn:microsoft.com/office/officeart/2005/8/layout/hierarchy3"/>
    <dgm:cxn modelId="{28F0EB84-FBE6-44DF-BC8F-B3691C145D21}" srcId="{F202D26E-ADBE-458B-BC1A-7ABD0F350F3F}" destId="{304C2B0E-B636-4DCA-9DF9-782A727F3337}" srcOrd="0" destOrd="0" parTransId="{32D53B8D-20A1-47DC-A79E-DCD32402CBA7}" sibTransId="{9E0CBF2F-6137-4E3C-B767-BFE680515230}"/>
    <dgm:cxn modelId="{DB7E44BC-DF16-402E-82BE-5D1B3556D1E7}" srcId="{304C2B0E-B636-4DCA-9DF9-782A727F3337}" destId="{E000EBC0-EFA9-459D-A42E-CEDA333BACB9}" srcOrd="0" destOrd="0" parTransId="{6D0962BD-4ED3-4FA8-A34A-424328F0F1CE}" sibTransId="{DE9ADE59-9D8D-4F87-9D73-D77F8B14001D}"/>
    <dgm:cxn modelId="{96D0F950-93AE-40E8-921B-79543C50521A}" type="presOf" srcId="{304C2B0E-B636-4DCA-9DF9-782A727F3337}" destId="{061C58AA-B99C-432C-AC12-AAFEE859A540}" srcOrd="1" destOrd="0" presId="urn:microsoft.com/office/officeart/2005/8/layout/hierarchy3"/>
    <dgm:cxn modelId="{3F36EE96-10FB-4732-BDA4-E138EBB2BCFA}" type="presOf" srcId="{FF05029E-1E0D-47B5-90B6-7994E90BA360}" destId="{DF9FEFA1-EA7A-4173-BE4C-DAF62124BDBA}" srcOrd="0" destOrd="0" presId="urn:microsoft.com/office/officeart/2005/8/layout/hierarchy3"/>
    <dgm:cxn modelId="{17FCE017-CF15-4F4F-A871-43BE0F20B820}" type="presOf" srcId="{304C2B0E-B636-4DCA-9DF9-782A727F3337}" destId="{1F603D39-5C30-4E2C-920E-DEB489C96AC6}" srcOrd="0" destOrd="0" presId="urn:microsoft.com/office/officeart/2005/8/layout/hierarchy3"/>
    <dgm:cxn modelId="{9FA1C735-CD14-4695-84D5-0858D6AB5054}" type="presOf" srcId="{6D0962BD-4ED3-4FA8-A34A-424328F0F1CE}" destId="{CF16B9E7-5052-4DE0-8B3D-A6847B022BBE}" srcOrd="0" destOrd="0" presId="urn:microsoft.com/office/officeart/2005/8/layout/hierarchy3"/>
    <dgm:cxn modelId="{3585FEC0-921D-44F6-9CFC-6FDCBC992275}" type="presParOf" srcId="{B812DC38-DFB9-42A8-9763-17405D8549B6}" destId="{CDAFD018-648C-4764-82D1-17AF495F919E}" srcOrd="0" destOrd="0" presId="urn:microsoft.com/office/officeart/2005/8/layout/hierarchy3"/>
    <dgm:cxn modelId="{4371971F-443F-4D52-B5C1-1A523134348C}" type="presParOf" srcId="{CDAFD018-648C-4764-82D1-17AF495F919E}" destId="{44839B53-B6BE-438E-9996-86B08D092378}" srcOrd="0" destOrd="0" presId="urn:microsoft.com/office/officeart/2005/8/layout/hierarchy3"/>
    <dgm:cxn modelId="{9AC58F88-B8B5-44A8-AC57-989DC77B0DB9}" type="presParOf" srcId="{44839B53-B6BE-438E-9996-86B08D092378}" destId="{1F603D39-5C30-4E2C-920E-DEB489C96AC6}" srcOrd="0" destOrd="0" presId="urn:microsoft.com/office/officeart/2005/8/layout/hierarchy3"/>
    <dgm:cxn modelId="{EA6DB045-E416-4188-BFB4-4B46CA458A01}" type="presParOf" srcId="{44839B53-B6BE-438E-9996-86B08D092378}" destId="{061C58AA-B99C-432C-AC12-AAFEE859A540}" srcOrd="1" destOrd="0" presId="urn:microsoft.com/office/officeart/2005/8/layout/hierarchy3"/>
    <dgm:cxn modelId="{19E3D982-717F-4439-91AB-DEF829FABCF7}" type="presParOf" srcId="{CDAFD018-648C-4764-82D1-17AF495F919E}" destId="{CBEDCFCE-8125-41BF-99EF-820F75B7B97C}" srcOrd="1" destOrd="0" presId="urn:microsoft.com/office/officeart/2005/8/layout/hierarchy3"/>
    <dgm:cxn modelId="{009AF0FE-2D80-4D04-A835-B514171782D7}" type="presParOf" srcId="{CBEDCFCE-8125-41BF-99EF-820F75B7B97C}" destId="{CF16B9E7-5052-4DE0-8B3D-A6847B022BBE}" srcOrd="0" destOrd="0" presId="urn:microsoft.com/office/officeart/2005/8/layout/hierarchy3"/>
    <dgm:cxn modelId="{51BF5906-4517-41A1-9E46-FE6D27E2A575}" type="presParOf" srcId="{CBEDCFCE-8125-41BF-99EF-820F75B7B97C}" destId="{3D7A4D7D-1065-4EED-A24A-9416F08E3961}" srcOrd="1" destOrd="0" presId="urn:microsoft.com/office/officeart/2005/8/layout/hierarchy3"/>
    <dgm:cxn modelId="{3EBA8C0A-C397-4493-8936-D76D20451D52}" type="presParOf" srcId="{CBEDCFCE-8125-41BF-99EF-820F75B7B97C}" destId="{09A8D021-CD82-4293-B10D-917D96F632CC}" srcOrd="2" destOrd="0" presId="urn:microsoft.com/office/officeart/2005/8/layout/hierarchy3"/>
    <dgm:cxn modelId="{815B31B3-30D2-410D-BDF5-AB789A9BA8A5}" type="presParOf" srcId="{CBEDCFCE-8125-41BF-99EF-820F75B7B97C}" destId="{3B802179-27B7-4A23-A7A2-7ECCA61E80C7}" srcOrd="3" destOrd="0" presId="urn:microsoft.com/office/officeart/2005/8/layout/hierarchy3"/>
    <dgm:cxn modelId="{CE0B1B4B-615C-4EDB-8BEB-8E90D502B8C5}" type="presParOf" srcId="{CBEDCFCE-8125-41BF-99EF-820F75B7B97C}" destId="{DF9FEFA1-EA7A-4173-BE4C-DAF62124BDBA}" srcOrd="4" destOrd="0" presId="urn:microsoft.com/office/officeart/2005/8/layout/hierarchy3"/>
    <dgm:cxn modelId="{06141F1F-885D-43F2-8718-8CD3E6974FF2}" type="presParOf" srcId="{CBEDCFCE-8125-41BF-99EF-820F75B7B97C}" destId="{1AF6FC5E-F701-46A1-9C46-0176BB3567D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603D39-5C30-4E2C-920E-DEB489C96AC6}">
      <dsp:nvSpPr>
        <dsp:cNvPr id="0" name=""/>
        <dsp:cNvSpPr/>
      </dsp:nvSpPr>
      <dsp:spPr>
        <a:xfrm>
          <a:off x="516377" y="1494"/>
          <a:ext cx="6588229" cy="1060541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  <a:alpha val="7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Коммуникативная игра</a:t>
          </a:r>
          <a:endParaRPr lang="ru-RU" sz="4600" b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16377" y="1494"/>
        <a:ext cx="6588229" cy="1060541"/>
      </dsp:txXfrm>
    </dsp:sp>
    <dsp:sp modelId="{CF16B9E7-5052-4DE0-8B3D-A6847B022BBE}">
      <dsp:nvSpPr>
        <dsp:cNvPr id="0" name=""/>
        <dsp:cNvSpPr/>
      </dsp:nvSpPr>
      <dsp:spPr>
        <a:xfrm>
          <a:off x="1175200" y="1062035"/>
          <a:ext cx="658822" cy="795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5405"/>
              </a:lnTo>
              <a:lnTo>
                <a:pt x="658822" y="7954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A4D7D-1065-4EED-A24A-9416F08E3961}">
      <dsp:nvSpPr>
        <dsp:cNvPr id="0" name=""/>
        <dsp:cNvSpPr/>
      </dsp:nvSpPr>
      <dsp:spPr>
        <a:xfrm>
          <a:off x="1834023" y="1327171"/>
          <a:ext cx="6495738" cy="1060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игры, обучающие взаимодействовать друг с другом</a:t>
          </a:r>
          <a:endParaRPr lang="ru-RU" sz="34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34023" y="1327171"/>
        <a:ext cx="6495738" cy="1060541"/>
      </dsp:txXfrm>
    </dsp:sp>
    <dsp:sp modelId="{09A8D021-CD82-4293-B10D-917D96F632CC}">
      <dsp:nvSpPr>
        <dsp:cNvPr id="0" name=""/>
        <dsp:cNvSpPr/>
      </dsp:nvSpPr>
      <dsp:spPr>
        <a:xfrm>
          <a:off x="1175200" y="1062035"/>
          <a:ext cx="658822" cy="21210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1082"/>
              </a:lnTo>
              <a:lnTo>
                <a:pt x="658822" y="21210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802179-27B7-4A23-A7A2-7ECCA61E80C7}">
      <dsp:nvSpPr>
        <dsp:cNvPr id="0" name=""/>
        <dsp:cNvSpPr/>
      </dsp:nvSpPr>
      <dsp:spPr>
        <a:xfrm>
          <a:off x="1834023" y="2652847"/>
          <a:ext cx="6495738" cy="1060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игры для развития и обмена эмоциями</a:t>
          </a:r>
          <a:endParaRPr lang="ru-RU" sz="34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34023" y="2652847"/>
        <a:ext cx="6495738" cy="1060541"/>
      </dsp:txXfrm>
    </dsp:sp>
    <dsp:sp modelId="{DF9FEFA1-EA7A-4173-BE4C-DAF62124BDBA}">
      <dsp:nvSpPr>
        <dsp:cNvPr id="0" name=""/>
        <dsp:cNvSpPr/>
      </dsp:nvSpPr>
      <dsp:spPr>
        <a:xfrm>
          <a:off x="1175200" y="1062035"/>
          <a:ext cx="658822" cy="3446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6758"/>
              </a:lnTo>
              <a:lnTo>
                <a:pt x="658822" y="34467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F6FC5E-F701-46A1-9C46-0176BB3567D1}">
      <dsp:nvSpPr>
        <dsp:cNvPr id="0" name=""/>
        <dsp:cNvSpPr/>
      </dsp:nvSpPr>
      <dsp:spPr>
        <a:xfrm>
          <a:off x="1834023" y="3978524"/>
          <a:ext cx="6542079" cy="1060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игры, развивающие активный и пассивный словарь</a:t>
          </a:r>
          <a:endParaRPr lang="ru-RU" sz="34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34023" y="3978524"/>
        <a:ext cx="6542079" cy="1060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10E48-063C-4DF5-B48E-A337BA392EE8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94A7B-99C0-4DE2-82E0-15DA50270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94A7B-99C0-4DE2-82E0-15DA5027098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1ECA5-7235-441D-8CBC-1BA7CBDF151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1721B-F619-498F-A816-C13C6CB30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9843" y="1"/>
            <a:ext cx="97022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</a:t>
            </a:r>
            <a:br>
              <a:rPr lang="ru-RU" alt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учреждение  детский сад «Планета детства»</a:t>
            </a:r>
            <a:br>
              <a:rPr lang="ru-RU" alt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Тамбовская  область Тамбовский  район  р.п. Новая Ляда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2276872"/>
            <a:ext cx="6400800" cy="3960440"/>
          </a:xfrm>
        </p:spPr>
        <p:txBody>
          <a:bodyPr>
            <a:normAutofit/>
          </a:bodyPr>
          <a:lstStyle/>
          <a:p>
            <a:r>
              <a:rPr lang="ru-RU" sz="3500" b="1" dirty="0" smtClean="0">
                <a:solidFill>
                  <a:srgbClr val="A426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совет на тему: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«Коммуникативные игры в речевом развитии дошкольников в соответствии с ФГОС ДО»</a:t>
            </a:r>
            <a:endParaRPr lang="ru-RU" alt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Истомина И.П.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Игры, развивающие активный и пассивный словарь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532440" cy="4929411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астольно-печатные игры («Кто где живёт?», «Доскажи словечко», «Я знаю…», «Назови одним словом», «Расскажи о том,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видишь»);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ловесные игры («Комплименты», «Ищу друга», «Что изменилось», «Конкурс хвастунов» кто лучше похвастается соседом справа, «Ты мне нравишься за…», «Расскажи о погоде»)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альчиковые игры (с предметами, движениями, мячиком-ёжиком (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pic>
        <p:nvPicPr>
          <p:cNvPr id="614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836712"/>
            <a:ext cx="3779912" cy="283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3717032"/>
            <a:ext cx="374441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764704"/>
            <a:ext cx="3816424" cy="2862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Пальчиковые игры, «Я знаю…», Ищу друга»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899592" y="764704"/>
            <a:ext cx="364840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884034" y="1892830"/>
            <a:ext cx="441649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827584" y="3717032"/>
            <a:ext cx="3824322" cy="2868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-180528" y="-171400"/>
            <a:ext cx="9741768" cy="11521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Настольно-печатные игры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 для словесной игры «Расскажи о погоде»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6885257" y="1691807"/>
            <a:ext cx="2808312" cy="210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558486" y="1646718"/>
            <a:ext cx="3023662" cy="226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67744" y="2348880"/>
            <a:ext cx="4824536" cy="361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 коммуникативных игр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92696"/>
            <a:ext cx="8460432" cy="5433467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коммуникативных игр в работе по развитию речи детей способствует: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овершенствованию диалогической речи;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азвитию активного и пассивного словаря;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мению общаться со сверстниками, доброжелательно относиться к окружающим;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развитию средств невербальной коммуникации (мимики, жестов);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омогает раскрыть творческий потенциал ребёнка, сделать его более общительным, повышает уверенность в себе.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Желаем творческих успехов!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1196752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Мысли великих…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«Первоначальная функция речи – коммуникативная. Речь есть, прежде всего, средство социального общения, средство высказывания и понимания»</a:t>
            </a:r>
          </a:p>
          <a:p>
            <a:pPr algn="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Л.С.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Выготский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«Родное слово – сокровищница всякого умственного развития и сокровищница всех знаний»</a:t>
            </a:r>
          </a:p>
          <a:p>
            <a:pPr algn="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К.Д. Ушинский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96552" y="0"/>
            <a:ext cx="9739188" cy="68840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Коммуникативная игра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686800" cy="521744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игры – это совместная деятельность детей, способ самовыражения детей, взаимного сотрудничества.</a:t>
            </a:r>
          </a:p>
          <a:p>
            <a:pPr algn="just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Цель коммуникативных игр: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азвитие речи дошкольника;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азвитие навыков общения;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ормирование доброжелательного отношения в детском коллективе.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коммуникативных игр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1268760"/>
          <a:ext cx="889248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Игры, обучающие детей взаимодействовать друг с другом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4713387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таких играх развивается диалогическая речь.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южетно-ролевые игры («Магазин», «Поликлиника», «Салон красоты», «Семья», «Детский сад», «Экскурсия в музей» и т.д.);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одвижные игры (в т.ч. с мячом);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ороводные игры;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в парах («Расскажи, что видишь», «Зеркало», «Какой, какая, какое», «Скульптор и глина»).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80528" y="0"/>
            <a:ext cx="9739188" cy="6884076"/>
          </a:xfrm>
          <a:prstGeom prst="rect">
            <a:avLst/>
          </a:prstGeom>
          <a:noFill/>
        </p:spPr>
      </p:pic>
      <p:pic>
        <p:nvPicPr>
          <p:cNvPr id="3084" name="Picture 12" descr="C:\Users\user\Desktop\работа аттестация\20210204_08071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683568" y="1124744"/>
            <a:ext cx="3635896" cy="2726922"/>
          </a:xfrm>
          <a:prstGeom prst="rect">
            <a:avLst/>
          </a:prstGeom>
          <a:noFill/>
        </p:spPr>
      </p:pic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7" name="Picture 15" descr="C:\Users\user\Desktop\работа аттестация\20210204_0852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1124744"/>
            <a:ext cx="3600400" cy="2700300"/>
          </a:xfrm>
          <a:prstGeom prst="rect">
            <a:avLst/>
          </a:prstGeom>
          <a:noFill/>
        </p:spPr>
      </p:pic>
      <p:sp>
        <p:nvSpPr>
          <p:cNvPr id="21" name="Содержимое 2"/>
          <p:cNvSpPr txBox="1">
            <a:spLocks/>
          </p:cNvSpPr>
          <p:nvPr/>
        </p:nvSpPr>
        <p:spPr>
          <a:xfrm>
            <a:off x="457200" y="1600200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90" name="Picture 18" descr="C:\Users\user\Desktop\работа аттестация\20210204_0822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611560" y="3933056"/>
            <a:ext cx="3672408" cy="2754306"/>
          </a:xfrm>
          <a:prstGeom prst="rect">
            <a:avLst/>
          </a:prstGeom>
          <a:noFill/>
        </p:spPr>
      </p:pic>
      <p:pic>
        <p:nvPicPr>
          <p:cNvPr id="3091" name="Picture 19" descr="C:\Users\user\Desktop\работа аттестация\20210209_09511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76056" y="3861048"/>
            <a:ext cx="3707904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pic>
        <p:nvPicPr>
          <p:cNvPr id="4098" name="Picture 2" descr="C:\Users\user\Desktop\работа аттестация\20210603_094938_HD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378550" y="1754814"/>
            <a:ext cx="5040560" cy="378042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4283968" y="1484784"/>
            <a:ext cx="5004048" cy="375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и обмен эмоциями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8"/>
            <a:ext cx="8532440" cy="514543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Игры, знакомящие детей с «азбукой эмоций»,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формирующие умения произвольно воспроизводить определенные эмоциональные состояния мимикой, жестами, движениями, позой. 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имические и пантомимические упражнения («Глаза в глаза», «Тень», «Отражение»);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тение эмоций по картинкам, фото;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олевая гимнастика (походи как сердитый медведь, хитрая лиса, пугливый заяц);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еатрализованные игры;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игры-драматизации.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626735492_27-kartinkin-com-p-fon-dlya-detskogo-sada-gorizontalnii-krasi-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26076"/>
            <a:ext cx="9739188" cy="6884076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268760"/>
            <a:ext cx="34563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5436096" y="1268760"/>
            <a:ext cx="336037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816" y="3933056"/>
            <a:ext cx="3600400" cy="27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Театрализованные игры, коммуникативная игра «Зеркало»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469</Words>
  <Application>Microsoft Office PowerPoint</Application>
  <PresentationFormat>Экран (4:3)</PresentationFormat>
  <Paragraphs>56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Муниципальное автономное дошкольное образовательное  учреждение  детский сад «Планета детства»  Тамбовская  область Тамбовский  район  р.п. Новая Ляда  </vt:lpstr>
      <vt:lpstr>Мысли великих…</vt:lpstr>
      <vt:lpstr>Коммуникативная игра</vt:lpstr>
      <vt:lpstr>Виды коммуникативных игр</vt:lpstr>
      <vt:lpstr>Игры, обучающие детей взаимодействовать друг с другом</vt:lpstr>
      <vt:lpstr>Сюжетно-ролевые игры</vt:lpstr>
      <vt:lpstr>Подвижные игры</vt:lpstr>
      <vt:lpstr>Развитие и обмен эмоциями</vt:lpstr>
      <vt:lpstr>Театрализованные игры, коммуникативная игра «Зеркало»</vt:lpstr>
      <vt:lpstr>Игры, развивающие активный и пассивный словарь</vt:lpstr>
      <vt:lpstr>Пальчиковые игры, «Я знаю…», Ищу друга»</vt:lpstr>
      <vt:lpstr>Настольно-печатные игры</vt:lpstr>
      <vt:lpstr>Материал для словесной игры «Расскажи о погоде»</vt:lpstr>
      <vt:lpstr>Значение коммуникативных игр </vt:lpstr>
      <vt:lpstr>Желаем творческих успехов!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 учреждение  детский сад «Планета детства»  Тамбовская  область Тамбовский  район  р.п. Новая Ляда</dc:title>
  <dc:creator>user</dc:creator>
  <cp:lastModifiedBy>User</cp:lastModifiedBy>
  <cp:revision>12</cp:revision>
  <dcterms:created xsi:type="dcterms:W3CDTF">2022-02-27T12:12:26Z</dcterms:created>
  <dcterms:modified xsi:type="dcterms:W3CDTF">2022-11-11T11:06:18Z</dcterms:modified>
</cp:coreProperties>
</file>