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845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67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72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042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505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3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062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39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139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166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78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6644A-1CB6-40F7-8266-F29E17DD437F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DD1D7-C718-43B8-974B-0DEDC6634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75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3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Полезные и вредные продукты</a:t>
            </a:r>
            <a:endParaRPr lang="ru-RU" dirty="0"/>
          </a:p>
        </p:txBody>
      </p:sp>
      <p:pic>
        <p:nvPicPr>
          <p:cNvPr id="7" name="Picture 4" descr="1296454377_674_493x33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74094"/>
            <a:ext cx="51816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914400" lvl="2" indent="0" algn="ctr">
              <a:buNone/>
            </a:pPr>
            <a:r>
              <a:rPr lang="ru-RU" sz="7400" i="1" dirty="0" smtClean="0">
                <a:solidFill>
                  <a:schemeClr val="accent2"/>
                </a:solidFill>
              </a:rPr>
              <a:t>«Вредно</a:t>
            </a:r>
            <a:r>
              <a:rPr lang="ru-RU" sz="7400" dirty="0" smtClean="0">
                <a:solidFill>
                  <a:schemeClr val="accent2"/>
                </a:solidFill>
              </a:rPr>
              <a:t> –</a:t>
            </a:r>
            <a:r>
              <a:rPr lang="ru-RU" sz="7400" i="1" dirty="0" smtClean="0">
                <a:solidFill>
                  <a:schemeClr val="accent2"/>
                </a:solidFill>
              </a:rPr>
              <a:t>полезно»</a:t>
            </a:r>
          </a:p>
          <a:p>
            <a:pPr marL="914400" lvl="2" indent="0" algn="ctr">
              <a:buNone/>
            </a:pPr>
            <a:endParaRPr lang="ru-RU" sz="1400" i="1" dirty="0" smtClean="0">
              <a:solidFill>
                <a:schemeClr val="accent2"/>
              </a:solidFill>
            </a:endParaRPr>
          </a:p>
          <a:p>
            <a:pPr marL="914400" lvl="2" indent="0" algn="ctr">
              <a:buNone/>
            </a:pPr>
            <a:endParaRPr lang="ru-RU" sz="1400" i="1" dirty="0">
              <a:solidFill>
                <a:schemeClr val="accent2"/>
              </a:solidFill>
            </a:endParaRPr>
          </a:p>
          <a:p>
            <a:pPr marL="914400" lvl="2" indent="0" algn="ctr">
              <a:buNone/>
            </a:pPr>
            <a:endParaRPr lang="ru-RU" sz="1400" i="1" dirty="0" smtClean="0">
              <a:solidFill>
                <a:schemeClr val="accent2"/>
              </a:solidFill>
            </a:endParaRPr>
          </a:p>
          <a:p>
            <a:pPr marL="914400" lvl="2" indent="0" algn="ctr">
              <a:buNone/>
            </a:pPr>
            <a:endParaRPr lang="ru-RU" sz="1400" i="1" dirty="0">
              <a:solidFill>
                <a:schemeClr val="accent2"/>
              </a:solidFill>
            </a:endParaRPr>
          </a:p>
          <a:p>
            <a:pPr marL="914400" lvl="2" indent="0" algn="ctr">
              <a:buNone/>
            </a:pPr>
            <a:endParaRPr lang="ru-RU" sz="1400" i="1" dirty="0" smtClean="0">
              <a:solidFill>
                <a:schemeClr val="accent2"/>
              </a:solidFill>
            </a:endParaRPr>
          </a:p>
          <a:p>
            <a:pPr marL="914400" lvl="2" indent="0" algn="ctr">
              <a:buNone/>
            </a:pPr>
            <a:endParaRPr lang="ru-RU" sz="1400" i="1" dirty="0">
              <a:solidFill>
                <a:schemeClr val="accent2"/>
              </a:solidFill>
            </a:endParaRPr>
          </a:p>
          <a:p>
            <a:pPr marL="914400" lvl="2" indent="0" algn="ctr">
              <a:buNone/>
            </a:pPr>
            <a:r>
              <a:rPr lang="ru-RU" sz="1400" i="1" dirty="0" smtClean="0">
                <a:solidFill>
                  <a:schemeClr val="accent2"/>
                </a:solidFill>
              </a:rPr>
              <a:t>Составила: Гусева Ю.Л.</a:t>
            </a:r>
          </a:p>
          <a:p>
            <a:pPr marL="914400" lvl="2" indent="0" algn="ctr">
              <a:buNone/>
            </a:pPr>
            <a:r>
              <a:rPr lang="ru-RU" sz="1400" i="1" dirty="0" smtClean="0">
                <a:solidFill>
                  <a:schemeClr val="accent2"/>
                </a:solidFill>
              </a:rPr>
              <a:t>2022г.</a:t>
            </a:r>
            <a:endParaRPr lang="ru-RU" sz="1400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26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То, что мы положим в рот, попадает в наш живот.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biznes_na_torgovle_ekoproduktami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3" r="15173"/>
          <a:stretch>
            <a:fillRect/>
          </a:stretch>
        </p:blipFill>
        <p:spPr bwMode="auto">
          <a:xfrm>
            <a:off x="5311775" y="658812"/>
            <a:ext cx="61722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Uh8yXbg8hS6BeHbWRzx4pCAt9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9" y="2139949"/>
            <a:ext cx="3952082" cy="395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6807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0013"/>
            <a:ext cx="10515600" cy="1590675"/>
          </a:xfrm>
        </p:spPr>
        <p:txBody>
          <a:bodyPr>
            <a:normAutofit fontScale="90000"/>
          </a:bodyPr>
          <a:lstStyle/>
          <a:p>
            <a:r>
              <a:rPr lang="ru-RU" altLang="ru-RU" sz="3100" dirty="0" smtClean="0"/>
              <a:t>Очень полезны фрукты. В них много витаминов. Особенно яблоки. Апельсины и лимоны помогут нам не болеть, с ними не нужны таблетки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dirty="0"/>
          </a:p>
        </p:txBody>
      </p:sp>
      <p:pic>
        <p:nvPicPr>
          <p:cNvPr id="5" name="Picture 4" descr="D1C7E7D03012F1B23B818D2EDC039BD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60277"/>
            <a:ext cx="5181600" cy="388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80_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31" y="1825625"/>
            <a:ext cx="4351338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0116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Овощи, а особенно морковь полезны для роста.</a:t>
            </a:r>
            <a:endParaRPr lang="ru-RU" dirty="0"/>
          </a:p>
        </p:txBody>
      </p:sp>
      <p:pic>
        <p:nvPicPr>
          <p:cNvPr id="5" name="Picture 4" descr="1237741533_greens_2020-5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8194"/>
            <a:ext cx="5181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re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31" y="1825625"/>
            <a:ext cx="4351338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2630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Вредные продукты</a:t>
            </a:r>
            <a:endParaRPr lang="ru-RU" dirty="0"/>
          </a:p>
        </p:txBody>
      </p:sp>
      <p:pic>
        <p:nvPicPr>
          <p:cNvPr id="4" name="Picture 4" descr="Топ-5-продуктов-врагов-стройной-фигур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2101056"/>
            <a:ext cx="857250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480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все конечно очень вкусно. Но не полезно.</a:t>
            </a:r>
            <a:endParaRPr lang="ru-RU" dirty="0"/>
          </a:p>
        </p:txBody>
      </p:sp>
      <p:pic>
        <p:nvPicPr>
          <p:cNvPr id="4" name="Picture 4" descr="1314170440_f7e8eff1fb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1862138"/>
            <a:ext cx="5439172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b9be8503adf3d4329c9dcc974bb946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434" y="1971674"/>
            <a:ext cx="5177895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9056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75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Полезные и вредные продукты</vt:lpstr>
      <vt:lpstr>То, что мы положим в рот, попадает в наш живот.</vt:lpstr>
      <vt:lpstr>Очень полезны фрукты. В них много витаминов. Особенно яблоки. Апельсины и лимоны помогут нам не болеть, с ними не нужны таблетки </vt:lpstr>
      <vt:lpstr>Овощи, а особенно морковь полезны для роста.</vt:lpstr>
      <vt:lpstr>Вредные продукты</vt:lpstr>
      <vt:lpstr>Это все конечно очень вкусно. Но не полезно.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 вредные продукты</dc:title>
  <dc:creator>Учетная запись Майкрософт</dc:creator>
  <cp:lastModifiedBy>Учетная запись Майкрософт</cp:lastModifiedBy>
  <cp:revision>3</cp:revision>
  <dcterms:created xsi:type="dcterms:W3CDTF">2022-10-28T09:52:27Z</dcterms:created>
  <dcterms:modified xsi:type="dcterms:W3CDTF">2022-11-11T11:41:27Z</dcterms:modified>
</cp:coreProperties>
</file>