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5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11/11/2020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4139518-424D-6B46-B3A5-2F859EF7C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76" y="4782360"/>
            <a:ext cx="11877524" cy="1555544"/>
          </a:xfrm>
        </p:spPr>
        <p:txBody>
          <a:bodyPr>
            <a:noAutofit/>
          </a:bodyPr>
          <a:lstStyle/>
          <a:p>
            <a:r>
              <a:rPr lang="ru-RU" sz="3600" dirty="0"/>
              <a:t>Газета &lt;&lt;Правда&gt;&gt; поместила рассказ  ленинградского пекаря: &lt;&lt;Получишь 250 граммов хлеба и притронуться боишься. Начнешь есть – и съешь все</a:t>
            </a:r>
            <a:r>
              <a:rPr lang="ru-RU" sz="3600" dirty="0" smtClean="0"/>
              <a:t>… а впереди смена.</a:t>
            </a:r>
            <a:endParaRPr lang="ru-RU" sz="3600" dirty="0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ADFC2EA7-ABDA-0044-A5FE-648B1A5FB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52400"/>
            <a:ext cx="76962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86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4139518-424D-6B46-B3A5-2F859EF7C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5638800"/>
            <a:ext cx="11877524" cy="1022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И дома ждут мама и сестренка. Галя младшая, ей 3 годика.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533400"/>
            <a:ext cx="89535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94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4139518-424D-6B46-B3A5-2F859EF7C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257800"/>
            <a:ext cx="11902924" cy="1313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/>
              <a:t>Лежит, закутанная в одеяло и платок, глаза большие-большие ,смотрит и тихо-тихо просит: </a:t>
            </a:r>
            <a:r>
              <a:rPr lang="en-US" sz="3600" dirty="0"/>
              <a:t>&lt;&lt;</a:t>
            </a:r>
            <a:r>
              <a:rPr lang="ru-RU" sz="3600" dirty="0"/>
              <a:t>Хлеба</a:t>
            </a:r>
            <a:r>
              <a:rPr lang="en-US" sz="3600" dirty="0"/>
              <a:t>&gt;&gt;</a:t>
            </a:r>
            <a:r>
              <a:rPr lang="ru-RU" sz="3600" dirty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599" y="152400"/>
            <a:ext cx="703038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74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4139518-424D-6B46-B3A5-2F859EF7C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38" y="5105400"/>
            <a:ext cx="11979124" cy="1555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Ей бы кусочек с чайком ,а где взять? С завода принести хоть корочку – и думать никто не смел. Совесть не позволяла. Галю сохранили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52399"/>
            <a:ext cx="8732564" cy="495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108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4139518-424D-6B46-B3A5-2F859EF7C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5791200"/>
            <a:ext cx="9532862" cy="7040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/>
              <a:t>Совесть не </a:t>
            </a:r>
            <a:r>
              <a:rPr lang="ru-RU" sz="4400" dirty="0"/>
              <a:t>позволяла</a:t>
            </a:r>
            <a:r>
              <a:rPr lang="ru-RU" sz="3600" dirty="0"/>
              <a:t>. Галю </a:t>
            </a:r>
            <a:r>
              <a:rPr lang="ru-RU" sz="3600" dirty="0" smtClean="0"/>
              <a:t>сохранили</a:t>
            </a:r>
            <a:r>
              <a:rPr lang="ru-RU" sz="3600" dirty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03598"/>
            <a:ext cx="7822126" cy="520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3755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98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Дерево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Газета &lt;&lt;Правда&gt;&gt;</dc:title>
  <dc:creator>Неизвестный пользователь</dc:creator>
  <cp:lastModifiedBy>ГУЛЬНАЗ</cp:lastModifiedBy>
  <cp:revision>9</cp:revision>
  <dcterms:created xsi:type="dcterms:W3CDTF">2020-11-11T10:56:21Z</dcterms:created>
  <dcterms:modified xsi:type="dcterms:W3CDTF">2020-11-11T19:31:00Z</dcterms:modified>
</cp:coreProperties>
</file>