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500" dirty="0" smtClean="0">
                <a:solidFill>
                  <a:schemeClr val="tx2">
                    <a:lumMod val="75000"/>
                  </a:schemeClr>
                </a:solidFill>
              </a:rPr>
              <a:t>Добрый день!</a:t>
            </a:r>
            <a:endParaRPr lang="ru-RU" sz="95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62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395536" y="87969"/>
            <a:ext cx="2231484" cy="2177639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95536" y="4441075"/>
            <a:ext cx="2231484" cy="2177639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95536" y="2263436"/>
            <a:ext cx="2231484" cy="2177639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826489" y="121412"/>
            <a:ext cx="61206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dirty="0" smtClean="0"/>
              <a:t>Если вам не понравилось</a:t>
            </a:r>
            <a:endParaRPr lang="ru-RU" sz="5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806579" y="2265608"/>
            <a:ext cx="612068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dirty="0" smtClean="0"/>
              <a:t>Если вам понравилось, но есть вопросы</a:t>
            </a:r>
            <a:endParaRPr lang="ru-RU" sz="5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826489" y="4714286"/>
            <a:ext cx="61206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dirty="0" smtClean="0"/>
              <a:t>Если вам понравилось</a:t>
            </a:r>
            <a:endParaRPr lang="ru-RU" sz="5000" b="1" dirty="0"/>
          </a:p>
        </p:txBody>
      </p:sp>
    </p:spTree>
    <p:extLst>
      <p:ext uri="{BB962C8B-B14F-4D97-AF65-F5344CB8AC3E}">
        <p14:creationId xmlns:p14="http://schemas.microsoft.com/office/powerpoint/2010/main" val="3175343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свиток 1"/>
          <p:cNvSpPr/>
          <p:nvPr/>
        </p:nvSpPr>
        <p:spPr>
          <a:xfrm>
            <a:off x="13964" y="620688"/>
            <a:ext cx="9130036" cy="5834970"/>
          </a:xfrm>
          <a:prstGeom prst="vertic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342900" indent="-342900">
              <a:buAutoNum type="arabicPeriod"/>
            </a:pPr>
            <a:r>
              <a:rPr lang="ru-RU" sz="4200" b="1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Уважать мнение одноклассников!</a:t>
            </a:r>
          </a:p>
          <a:p>
            <a:pPr marL="342900" indent="-342900">
              <a:buAutoNum type="arabicPeriod"/>
            </a:pPr>
            <a:r>
              <a:rPr lang="ru-RU" sz="4200" b="1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обижать и не обижаться!</a:t>
            </a:r>
          </a:p>
          <a:p>
            <a:pPr marL="342900" indent="-342900">
              <a:buAutoNum type="arabicPeriod"/>
            </a:pPr>
            <a:r>
              <a:rPr lang="ru-RU" sz="4200" b="1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Быть внимательным!</a:t>
            </a:r>
          </a:p>
          <a:p>
            <a:pPr marL="342900" indent="-342900">
              <a:buAutoNum type="arabicPeriod"/>
            </a:pPr>
            <a:r>
              <a:rPr lang="ru-RU" sz="4200" b="1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Соблюдать тишину!</a:t>
            </a:r>
          </a:p>
          <a:p>
            <a:pPr marL="342900" indent="-342900">
              <a:buAutoNum type="arabicPeriod"/>
            </a:pPr>
            <a:r>
              <a:rPr lang="ru-RU" sz="4200" b="1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Слушать и слышать друг друга!</a:t>
            </a:r>
          </a:p>
          <a:p>
            <a:pPr marL="342900" indent="-342900">
              <a:buAutoNum type="arabicPeriod"/>
            </a:pPr>
            <a:r>
              <a:rPr lang="ru-RU" sz="4200" b="1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Участвовать всем!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47736" y="-90040"/>
            <a:ext cx="746249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/>
              <a:t>Правила работы в группе!</a:t>
            </a:r>
            <a:endParaRPr lang="ru-RU" sz="5000" b="1" dirty="0"/>
          </a:p>
        </p:txBody>
      </p:sp>
    </p:spTree>
    <p:extLst>
      <p:ext uri="{BB962C8B-B14F-4D97-AF65-F5344CB8AC3E}">
        <p14:creationId xmlns:p14="http://schemas.microsoft.com/office/powerpoint/2010/main" val="95287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0273112"/>
              </p:ext>
            </p:extLst>
          </p:nvPr>
        </p:nvGraphicFramePr>
        <p:xfrm>
          <a:off x="107504" y="1124743"/>
          <a:ext cx="9036496" cy="57250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18248"/>
                <a:gridCol w="4518248"/>
              </a:tblGrid>
              <a:tr h="286250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</a:tr>
              <a:tr h="286250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381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Равнобедренный треугольник 5"/>
          <p:cNvSpPr/>
          <p:nvPr/>
        </p:nvSpPr>
        <p:spPr>
          <a:xfrm>
            <a:off x="0" y="0"/>
            <a:ext cx="9144000" cy="1196752"/>
          </a:xfrm>
          <a:prstGeom prst="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500" b="1" dirty="0" smtClean="0"/>
              <a:t>Дом Дружбы</a:t>
            </a:r>
            <a:endParaRPr lang="ru-RU" sz="5500" b="1" dirty="0"/>
          </a:p>
        </p:txBody>
      </p:sp>
      <p:pic>
        <p:nvPicPr>
          <p:cNvPr id="8" name="Picture 2" descr="C:\Users\Щебетун Иван\Desktop\ено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119" y="1220609"/>
            <a:ext cx="4032448" cy="2933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Щебетун Иван\Desktop\по дороге с облаками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66797"/>
            <a:ext cx="3749558" cy="2956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Щебетун Иван\Desktop\заколдованный мальчик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167" y="3912780"/>
            <a:ext cx="3888352" cy="2937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Щебетун Иван\Desktop\магадаскар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187638"/>
            <a:ext cx="4539964" cy="2553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0188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Щебетун Иван\Desktop\ено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042" y="980728"/>
            <a:ext cx="7848872" cy="5710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67744" y="-10025"/>
            <a:ext cx="443608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/>
              <a:t>«Крошка Енот»</a:t>
            </a:r>
            <a:endParaRPr lang="ru-RU" sz="5000" b="1" dirty="0"/>
          </a:p>
        </p:txBody>
      </p:sp>
    </p:spTree>
    <p:extLst>
      <p:ext uri="{BB962C8B-B14F-4D97-AF65-F5344CB8AC3E}">
        <p14:creationId xmlns:p14="http://schemas.microsoft.com/office/powerpoint/2010/main" val="18354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89248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600" dirty="0"/>
              <a:t>Основная тема мультфильма «Крошка енот» - «дружба начинается с улыбки». Мультфильм просто и ясно рассказывает о том, что улыбка может победить страх и агрессию, что она – первый шаг к налаживанию отношений и дружбе.</a:t>
            </a:r>
          </a:p>
        </p:txBody>
      </p:sp>
    </p:spTree>
    <p:extLst>
      <p:ext uri="{BB962C8B-B14F-4D97-AF65-F5344CB8AC3E}">
        <p14:creationId xmlns:p14="http://schemas.microsoft.com/office/powerpoint/2010/main" val="103908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Щебетун Иван\Desktop\по дороге с облаками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642" y="746767"/>
            <a:ext cx="7709998" cy="6079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57460" y="0"/>
            <a:ext cx="703436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/>
              <a:t>«По дороге с облаками»</a:t>
            </a:r>
            <a:endParaRPr lang="ru-RU" sz="5000" b="1" dirty="0"/>
          </a:p>
        </p:txBody>
      </p:sp>
    </p:spTree>
    <p:extLst>
      <p:ext uri="{BB962C8B-B14F-4D97-AF65-F5344CB8AC3E}">
        <p14:creationId xmlns:p14="http://schemas.microsoft.com/office/powerpoint/2010/main" val="386129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Щебетун Иван\Desktop\заколдованный мальчи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62263"/>
            <a:ext cx="7486201" cy="5656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8427" y="65257"/>
            <a:ext cx="789254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/>
              <a:t>«Заколдованный мальчик»</a:t>
            </a:r>
            <a:endParaRPr lang="ru-RU" sz="5000" b="1" dirty="0"/>
          </a:p>
        </p:txBody>
      </p:sp>
    </p:spTree>
    <p:extLst>
      <p:ext uri="{BB962C8B-B14F-4D97-AF65-F5344CB8AC3E}">
        <p14:creationId xmlns:p14="http://schemas.microsoft.com/office/powerpoint/2010/main" val="243124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Щебетун Иван\Desktop\магадаскар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42691"/>
            <a:ext cx="8576952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02965" y="332656"/>
            <a:ext cx="421807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/>
              <a:t>«</a:t>
            </a:r>
            <a:r>
              <a:rPr lang="ru-RU" sz="5000" b="1" dirty="0" err="1" smtClean="0"/>
              <a:t>Магадаскар</a:t>
            </a:r>
            <a:r>
              <a:rPr lang="ru-RU" sz="5000" b="1" dirty="0" smtClean="0"/>
              <a:t>»</a:t>
            </a:r>
            <a:endParaRPr lang="ru-RU" sz="5000" b="1" dirty="0"/>
          </a:p>
        </p:txBody>
      </p:sp>
    </p:spTree>
    <p:extLst>
      <p:ext uri="{BB962C8B-B14F-4D97-AF65-F5344CB8AC3E}">
        <p14:creationId xmlns:p14="http://schemas.microsoft.com/office/powerpoint/2010/main" val="4149892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870601"/>
              </p:ext>
            </p:extLst>
          </p:nvPr>
        </p:nvGraphicFramePr>
        <p:xfrm>
          <a:off x="179512" y="0"/>
          <a:ext cx="8712968" cy="660353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356484"/>
                <a:gridCol w="4356484"/>
              </a:tblGrid>
              <a:tr h="1188301">
                <a:tc>
                  <a:txBody>
                    <a:bodyPr/>
                    <a:lstStyle/>
                    <a:p>
                      <a:r>
                        <a:rPr lang="ru-RU" sz="4500" dirty="0" smtClean="0"/>
                        <a:t>«Дружба начинается с улыбки»</a:t>
                      </a:r>
                      <a:endParaRPr lang="ru-RU" sz="45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500" dirty="0" smtClean="0"/>
                        <a:t>«Заколдованный мальчик»</a:t>
                      </a:r>
                    </a:p>
                  </a:txBody>
                  <a:tcPr>
                    <a:noFill/>
                  </a:tcPr>
                </a:tc>
              </a:tr>
              <a:tr h="10898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500" dirty="0" smtClean="0"/>
                        <a:t>«С друзьями веселей гулять»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500" dirty="0" smtClean="0"/>
                        <a:t>«</a:t>
                      </a:r>
                      <a:r>
                        <a:rPr lang="ru-RU" sz="4500" dirty="0" err="1" smtClean="0"/>
                        <a:t>Магадаскар</a:t>
                      </a:r>
                      <a:r>
                        <a:rPr lang="ru-RU" sz="4500" dirty="0" smtClean="0"/>
                        <a:t>»</a:t>
                      </a:r>
                    </a:p>
                  </a:txBody>
                  <a:tcPr>
                    <a:noFill/>
                  </a:tcPr>
                </a:tc>
              </a:tr>
              <a:tr h="10898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500" dirty="0" smtClean="0"/>
                        <a:t>«Ради друга готов на все»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500" dirty="0" smtClean="0"/>
                        <a:t>«Крошка Енот»</a:t>
                      </a:r>
                    </a:p>
                  </a:txBody>
                  <a:tcPr>
                    <a:noFill/>
                  </a:tcPr>
                </a:tc>
              </a:tr>
              <a:tr h="15286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500" dirty="0" smtClean="0"/>
                        <a:t>«Все мы разные, но мы друзья»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500" dirty="0" smtClean="0"/>
                        <a:t>«По дороге с облаками»</a:t>
                      </a: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cxnSp>
        <p:nvCxnSpPr>
          <p:cNvPr id="4" name="Прямая со стрелкой 3"/>
          <p:cNvCxnSpPr/>
          <p:nvPr/>
        </p:nvCxnSpPr>
        <p:spPr>
          <a:xfrm>
            <a:off x="3779912" y="1484784"/>
            <a:ext cx="864096" cy="2448272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4067944" y="2861320"/>
            <a:ext cx="864096" cy="2448272"/>
          </a:xfrm>
          <a:prstGeom prst="straightConnector1">
            <a:avLst/>
          </a:prstGeom>
          <a:ln w="635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V="1">
            <a:off x="3635896" y="1484784"/>
            <a:ext cx="1296144" cy="2787638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4211960" y="3068960"/>
            <a:ext cx="1080120" cy="3024336"/>
          </a:xfrm>
          <a:prstGeom prst="straightConnector1">
            <a:avLst/>
          </a:prstGeom>
          <a:ln w="63500">
            <a:solidFill>
              <a:srgbClr val="0070C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0208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152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Добрый день!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Добрый день!</dc:title>
  <dc:creator>Щебетун Иван</dc:creator>
  <cp:lastModifiedBy>Щебетун Иван</cp:lastModifiedBy>
  <cp:revision>8</cp:revision>
  <dcterms:created xsi:type="dcterms:W3CDTF">2021-10-07T14:49:40Z</dcterms:created>
  <dcterms:modified xsi:type="dcterms:W3CDTF">2021-10-07T15:54:13Z</dcterms:modified>
</cp:coreProperties>
</file>