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0" r:id="rId2"/>
    <p:sldId id="302" r:id="rId3"/>
    <p:sldId id="303" r:id="rId4"/>
    <p:sldId id="304" r:id="rId5"/>
    <p:sldId id="305" r:id="rId6"/>
    <p:sldId id="306" r:id="rId7"/>
    <p:sldId id="307" r:id="rId8"/>
    <p:sldId id="308" r:id="rId9"/>
    <p:sldId id="31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46E9B-E6D7-42FD-B9DE-BF5BDC1DA4F4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B3AB4-0F85-470C-ACD4-133A6B1E84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E3FDAC6-FDE2-4533-A79D-FD4636241B6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C93F771-52BD-4DF7-B22D-2561583C2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509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                                    </a:t>
            </a:r>
            <a:r>
              <a:rPr lang="ru-RU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 smtClean="0"/>
              <a:t>My Future Profession.    </a:t>
            </a:r>
            <a:endParaRPr lang="ru-RU" sz="53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07704" y="5094230"/>
            <a:ext cx="417646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A builder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36912"/>
            <a:ext cx="4314883" cy="22721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492896"/>
            <a:ext cx="2601334" cy="260133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209799"/>
            <a:ext cx="4932040" cy="456558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mud/clay-</a:t>
            </a:r>
            <a:r>
              <a:rPr lang="ru-RU" sz="2800" dirty="0" smtClean="0"/>
              <a:t>глина</a:t>
            </a:r>
          </a:p>
          <a:p>
            <a:r>
              <a:rPr lang="en-US" sz="2800" dirty="0" smtClean="0"/>
              <a:t>cut stone</a:t>
            </a:r>
            <a:r>
              <a:rPr lang="ru-RU" sz="2800" dirty="0" smtClean="0"/>
              <a:t>-обработанный камень</a:t>
            </a:r>
          </a:p>
          <a:p>
            <a:r>
              <a:rPr lang="en-US" sz="2800" dirty="0" smtClean="0"/>
              <a:t>brick-</a:t>
            </a:r>
            <a:r>
              <a:rPr lang="ru-RU" sz="2800" dirty="0" smtClean="0"/>
              <a:t>кирпич</a:t>
            </a:r>
          </a:p>
          <a:p>
            <a:r>
              <a:rPr lang="en-US" sz="2800" dirty="0" smtClean="0"/>
              <a:t>concrete-</a:t>
            </a:r>
            <a:r>
              <a:rPr lang="ru-RU" sz="2800" dirty="0" smtClean="0"/>
              <a:t>бетон</a:t>
            </a:r>
          </a:p>
          <a:p>
            <a:r>
              <a:rPr lang="en-US" sz="2800" dirty="0" err="1" smtClean="0"/>
              <a:t>prestressed</a:t>
            </a:r>
            <a:r>
              <a:rPr lang="en-US" sz="2800" dirty="0" smtClean="0"/>
              <a:t> concrete-</a:t>
            </a:r>
            <a:r>
              <a:rPr lang="ru-RU" sz="2800" dirty="0" smtClean="0"/>
              <a:t>железобетон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20688"/>
            <a:ext cx="3384376" cy="1058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Building materials</a:t>
            </a:r>
            <a:endParaRPr lang="ru-RU" sz="2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819563"/>
            <a:ext cx="3960440" cy="264359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599" y="907568"/>
            <a:ext cx="4176464" cy="2604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36096" y="1322464"/>
            <a:ext cx="4499992" cy="5040560"/>
          </a:xfrm>
        </p:spPr>
        <p:txBody>
          <a:bodyPr/>
          <a:lstStyle/>
          <a:p>
            <a:r>
              <a:rPr lang="en-US" sz="2800" dirty="0" smtClean="0"/>
              <a:t>steel-</a:t>
            </a:r>
            <a:r>
              <a:rPr lang="ru-RU" sz="2800" dirty="0" smtClean="0"/>
              <a:t>сталь</a:t>
            </a:r>
          </a:p>
          <a:p>
            <a:r>
              <a:rPr lang="en-US" sz="2800" dirty="0" smtClean="0"/>
              <a:t>plastic-</a:t>
            </a:r>
            <a:r>
              <a:rPr lang="ru-RU" sz="2800" dirty="0" smtClean="0"/>
              <a:t>пластмасса</a:t>
            </a:r>
          </a:p>
          <a:p>
            <a:r>
              <a:rPr lang="en-US" sz="2800" dirty="0" smtClean="0"/>
              <a:t>foamed glass-</a:t>
            </a:r>
            <a:r>
              <a:rPr lang="ru-RU" sz="2800" dirty="0" smtClean="0"/>
              <a:t>пеностекло</a:t>
            </a:r>
          </a:p>
          <a:p>
            <a:r>
              <a:rPr lang="en-US" sz="2800" dirty="0" smtClean="0"/>
              <a:t>paint-</a:t>
            </a:r>
            <a:r>
              <a:rPr lang="ru-RU" sz="2800" dirty="0" smtClean="0"/>
              <a:t>краска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338437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Building materials</a:t>
            </a:r>
            <a:endParaRPr lang="ru-RU"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0808"/>
            <a:ext cx="3672408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30425"/>
            <a:ext cx="3269138" cy="22234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65104"/>
            <a:ext cx="3672408" cy="2210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2195736" y="692696"/>
            <a:ext cx="5472608" cy="1274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8892480" cy="12961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     </a:t>
            </a:r>
            <a:r>
              <a:rPr lang="en-US" dirty="0" smtClean="0">
                <a:solidFill>
                  <a:schemeClr val="bg1"/>
                </a:solidFill>
              </a:rPr>
              <a:t>Parts of a Building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751982"/>
          </a:xfrm>
        </p:spPr>
        <p:txBody>
          <a:bodyPr/>
          <a:lstStyle/>
          <a:p>
            <a:r>
              <a:rPr lang="en-US" dirty="0" smtClean="0"/>
              <a:t>a basement – </a:t>
            </a:r>
            <a:r>
              <a:rPr lang="ru-RU" dirty="0" smtClean="0"/>
              <a:t>фундамент</a:t>
            </a:r>
          </a:p>
          <a:p>
            <a:r>
              <a:rPr lang="en-US" dirty="0" smtClean="0"/>
              <a:t>a foundation - </a:t>
            </a:r>
            <a:r>
              <a:rPr lang="ru-RU" dirty="0" smtClean="0"/>
              <a:t>основание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 framework - </a:t>
            </a:r>
            <a:r>
              <a:rPr lang="ru-RU" dirty="0" smtClean="0"/>
              <a:t>каркас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225" y="3170700"/>
            <a:ext cx="4041775" cy="2707692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170699"/>
            <a:ext cx="4041648" cy="2707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19"/>
          <p:cNvSpPr>
            <a:spLocks noGrp="1"/>
          </p:cNvSpPr>
          <p:nvPr>
            <p:ph type="body" sz="half" idx="3"/>
          </p:nvPr>
        </p:nvSpPr>
        <p:spPr>
          <a:xfrm>
            <a:off x="8100392" y="2244970"/>
            <a:ext cx="72008" cy="457200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195736" y="692696"/>
            <a:ext cx="5472608" cy="1274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8892480" cy="12961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     </a:t>
            </a:r>
            <a:r>
              <a:rPr lang="en-US" dirty="0" smtClean="0">
                <a:solidFill>
                  <a:schemeClr val="bg1"/>
                </a:solidFill>
              </a:rPr>
              <a:t>Parts of a Building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2282924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596336" y="2132856"/>
            <a:ext cx="13681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400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floor-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пол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этаж</a:t>
            </a:r>
            <a:endParaRPr lang="ru-RU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683568" y="1772816"/>
            <a:ext cx="14184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wall-</a:t>
            </a:r>
            <a:r>
              <a:rPr lang="ru-RU" dirty="0" smtClean="0"/>
              <a:t>стена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2555776" y="2348880"/>
            <a:ext cx="165618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 window- </a:t>
            </a:r>
            <a:r>
              <a:rPr lang="ru-RU" sz="1600" dirty="0" smtClean="0"/>
              <a:t>окно                               </a:t>
            </a:r>
            <a:endParaRPr lang="ru-RU" sz="1600" dirty="0"/>
          </a:p>
        </p:txBody>
      </p:sp>
      <p:sp>
        <p:nvSpPr>
          <p:cNvPr id="21" name="Овал 20"/>
          <p:cNvSpPr/>
          <p:nvPr/>
        </p:nvSpPr>
        <p:spPr>
          <a:xfrm>
            <a:off x="5364088" y="2852936"/>
            <a:ext cx="12744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</a:t>
            </a:r>
            <a:r>
              <a:rPr lang="en-US" dirty="0" smtClean="0"/>
              <a:t> </a:t>
            </a:r>
            <a:r>
              <a:rPr lang="en-US" sz="1400" dirty="0" smtClean="0"/>
              <a:t>roof - </a:t>
            </a:r>
            <a:r>
              <a:rPr lang="ru-RU" sz="1400" dirty="0" smtClean="0"/>
              <a:t>крыша</a:t>
            </a:r>
            <a:endParaRPr lang="ru-RU" sz="1400" dirty="0"/>
          </a:p>
        </p:txBody>
      </p:sp>
      <p:cxnSp>
        <p:nvCxnSpPr>
          <p:cNvPr id="23" name="Прямая со стрелкой 22"/>
          <p:cNvCxnSpPr>
            <a:stCxn id="12" idx="2"/>
          </p:cNvCxnSpPr>
          <p:nvPr/>
        </p:nvCxnSpPr>
        <p:spPr>
          <a:xfrm flipH="1">
            <a:off x="1763688" y="1329916"/>
            <a:ext cx="432048" cy="442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3635896" y="1916832"/>
            <a:ext cx="7200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452320" y="1628800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21" idx="0"/>
          </p:cNvCxnSpPr>
          <p:nvPr/>
        </p:nvCxnSpPr>
        <p:spPr>
          <a:xfrm>
            <a:off x="5868144" y="1988840"/>
            <a:ext cx="13316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432381"/>
            <a:ext cx="2457379" cy="2873558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41" y="3047256"/>
            <a:ext cx="2347533" cy="293670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403" y="3923861"/>
            <a:ext cx="2363809" cy="278235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519" y="3263280"/>
            <a:ext cx="2005939" cy="2286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427984" y="836712"/>
            <a:ext cx="4308792" cy="114308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Building Systems</a:t>
            </a:r>
            <a:br>
              <a:rPr lang="en-US" sz="3200" dirty="0" smtClean="0"/>
            </a:b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707904" y="2010727"/>
            <a:ext cx="5436096" cy="461772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plumbing-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сантехника</a:t>
            </a:r>
          </a:p>
          <a:p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supply-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водоснабжение</a:t>
            </a:r>
          </a:p>
          <a:p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sewerage system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канализационная система         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endParaRPr lang="ru-RU" sz="2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ventilation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-вентиляция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-отопление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-электричество</a:t>
            </a:r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79" y="980728"/>
            <a:ext cx="3369890" cy="49685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инженер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5575" y="3927475"/>
            <a:ext cx="3908425" cy="2930525"/>
          </a:xfrm>
          <a:prstGeom prst="rect">
            <a:avLst/>
          </a:prstGeom>
          <a:noFill/>
        </p:spPr>
      </p:pic>
      <p:pic>
        <p:nvPicPr>
          <p:cNvPr id="9221" name="Picture 5" descr="кровельщ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1557338"/>
            <a:ext cx="3241675" cy="2144712"/>
          </a:xfrm>
          <a:prstGeom prst="rect">
            <a:avLst/>
          </a:prstGeom>
          <a:noFill/>
        </p:spPr>
      </p:pic>
      <p:pic>
        <p:nvPicPr>
          <p:cNvPr id="9222" name="Picture 6" descr="стекольщик9541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88913"/>
            <a:ext cx="2381250" cy="1905000"/>
          </a:xfrm>
          <a:prstGeom prst="rect">
            <a:avLst/>
          </a:prstGeom>
          <a:noFill/>
        </p:spPr>
      </p:pic>
      <p:pic>
        <p:nvPicPr>
          <p:cNvPr id="9223" name="Picture 7" descr="сантехник664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14663" cy="4005263"/>
          </a:xfrm>
          <a:prstGeom prst="rect">
            <a:avLst/>
          </a:prstGeom>
          <a:noFill/>
        </p:spPr>
      </p:pic>
      <p:pic>
        <p:nvPicPr>
          <p:cNvPr id="9224" name="Picture 8" descr="каменщик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398963"/>
            <a:ext cx="3203575" cy="2459037"/>
          </a:xfrm>
          <a:prstGeom prst="rect">
            <a:avLst/>
          </a:prstGeom>
          <a:noFill/>
        </p:spPr>
      </p:pic>
      <p:pic>
        <p:nvPicPr>
          <p:cNvPr id="9225" name="Picture 9" descr="слесарьbier-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775" y="2133600"/>
            <a:ext cx="2073275" cy="2924175"/>
          </a:xfrm>
          <a:prstGeom prst="rect">
            <a:avLst/>
          </a:prstGeom>
          <a:noFill/>
        </p:spPr>
      </p:pic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250824" y="3861048"/>
            <a:ext cx="1872903" cy="36933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dirty="0" smtClean="0"/>
              <a:t>a plumber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900113" y="6489978"/>
            <a:ext cx="1039067" cy="3693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smtClean="0"/>
              <a:t>a mason</a:t>
            </a:r>
            <a:endParaRPr lang="en-US" dirty="0"/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372225" y="1124228"/>
            <a:ext cx="984565" cy="36933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smtClean="0"/>
              <a:t>a roofer</a:t>
            </a:r>
            <a:endParaRPr lang="en-US" dirty="0"/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4152405" y="2483604"/>
            <a:ext cx="923651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smtClean="0"/>
              <a:t> a fitter</a:t>
            </a:r>
            <a:endParaRPr lang="en-US" dirty="0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5148263" y="259041"/>
            <a:ext cx="1034257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smtClean="0"/>
              <a:t>a glazier</a:t>
            </a:r>
            <a:endParaRPr lang="en-US" dirty="0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3779912" y="5579948"/>
            <a:ext cx="1584176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/>
              <a:t> an </a:t>
            </a:r>
            <a:r>
              <a:rPr lang="ru-RU" dirty="0" smtClean="0"/>
              <a:t>engineer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плиточник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550" y="188913"/>
            <a:ext cx="3600450" cy="2582862"/>
          </a:xfrm>
          <a:prstGeom prst="rect">
            <a:avLst/>
          </a:prstGeom>
          <a:noFill/>
        </p:spPr>
      </p:pic>
      <p:pic>
        <p:nvPicPr>
          <p:cNvPr id="10245" name="Picture 5" descr="штукату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8763" y="3840163"/>
            <a:ext cx="2535237" cy="3017837"/>
          </a:xfrm>
          <a:prstGeom prst="rect">
            <a:avLst/>
          </a:prstGeom>
          <a:noFill/>
        </p:spPr>
      </p:pic>
      <p:pic>
        <p:nvPicPr>
          <p:cNvPr id="10246" name="Picture 6" descr="malia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4365625"/>
            <a:ext cx="1828800" cy="2341563"/>
          </a:xfrm>
          <a:prstGeom prst="rect">
            <a:avLst/>
          </a:prstGeom>
          <a:noFill/>
        </p:spPr>
      </p:pic>
      <p:pic>
        <p:nvPicPr>
          <p:cNvPr id="10247" name="Picture 7" descr="svarschik_b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2924175"/>
            <a:ext cx="1905000" cy="1524000"/>
          </a:xfrm>
          <a:prstGeom prst="rect">
            <a:avLst/>
          </a:prstGeom>
          <a:noFill/>
        </p:spPr>
      </p:pic>
      <p:pic>
        <p:nvPicPr>
          <p:cNvPr id="10248" name="Picture 8" descr="бетонщик4тт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884488" cy="3844925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2124075" y="6307416"/>
            <a:ext cx="1813317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smtClean="0"/>
              <a:t>a house </a:t>
            </a:r>
            <a:r>
              <a:rPr lang="en-US" dirty="0"/>
              <a:t>painter 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2843808" y="2123564"/>
            <a:ext cx="2016224" cy="36933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dirty="0" smtClean="0"/>
              <a:t>a concrete </a:t>
            </a:r>
            <a:r>
              <a:rPr lang="en-US" dirty="0"/>
              <a:t>layer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4725263" y="611396"/>
            <a:ext cx="926857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smtClean="0"/>
              <a:t>a slater</a:t>
            </a:r>
            <a:endParaRPr lang="en-US" dirty="0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995936" y="4507191"/>
            <a:ext cx="1152128" cy="36933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dirty="0" smtClean="0"/>
              <a:t>a welder</a:t>
            </a:r>
            <a:endParaRPr lang="en-US" dirty="0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6011863" y="3357563"/>
            <a:ext cx="1728489" cy="3667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 </a:t>
            </a:r>
            <a:r>
              <a:rPr lang="ru-RU" dirty="0" err="1" smtClean="0"/>
              <a:t>plasterer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гвоздь5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49638"/>
            <a:ext cx="4924425" cy="3408362"/>
          </a:xfrm>
          <a:prstGeom prst="rect">
            <a:avLst/>
          </a:prstGeom>
          <a:noFill/>
        </p:spPr>
      </p:pic>
      <p:pic>
        <p:nvPicPr>
          <p:cNvPr id="6149" name="Picture 5" descr="молот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47900" cy="2705100"/>
          </a:xfrm>
          <a:prstGeom prst="rect">
            <a:avLst/>
          </a:prstGeom>
          <a:noFill/>
        </p:spPr>
      </p:pic>
      <p:pic>
        <p:nvPicPr>
          <p:cNvPr id="6150" name="Picture 6" descr="кисть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9725" y="0"/>
            <a:ext cx="2454275" cy="2454275"/>
          </a:xfrm>
          <a:prstGeom prst="rect">
            <a:avLst/>
          </a:prstGeom>
          <a:noFill/>
        </p:spPr>
      </p:pic>
      <p:pic>
        <p:nvPicPr>
          <p:cNvPr id="6151" name="Picture 7" descr="шпатель451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5013325"/>
            <a:ext cx="1871663" cy="1368425"/>
          </a:xfrm>
          <a:prstGeom prst="rect">
            <a:avLst/>
          </a:prstGeom>
          <a:noFill/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123729" y="908051"/>
            <a:ext cx="24482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/>
              <a:t>Молоток</a:t>
            </a:r>
            <a:r>
              <a:rPr lang="en-US" dirty="0"/>
              <a:t>- hammer</a:t>
            </a:r>
          </a:p>
          <a:p>
            <a:endParaRPr lang="ru-RU" dirty="0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6876256" y="2348880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Кисть</a:t>
            </a:r>
            <a:r>
              <a:rPr lang="en-US" dirty="0"/>
              <a:t>- </a:t>
            </a:r>
            <a:r>
              <a:rPr lang="ru-RU" dirty="0" err="1"/>
              <a:t>brush</a:t>
            </a:r>
            <a:endParaRPr lang="ru-RU" dirty="0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3851920" y="5949280"/>
            <a:ext cx="2232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Гвозди</a:t>
            </a:r>
            <a:r>
              <a:rPr lang="en-US" dirty="0"/>
              <a:t>-</a:t>
            </a:r>
            <a:r>
              <a:rPr lang="ru-RU" dirty="0" err="1"/>
              <a:t>nails</a:t>
            </a:r>
            <a:endParaRPr lang="ru-RU" dirty="0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6804248" y="4005263"/>
            <a:ext cx="233975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/>
              <a:t>Шпатель</a:t>
            </a:r>
            <a:r>
              <a:rPr lang="en-US" dirty="0"/>
              <a:t>-</a:t>
            </a:r>
            <a:r>
              <a:rPr lang="ru-RU" dirty="0" err="1"/>
              <a:t>spatula</a:t>
            </a:r>
            <a:endParaRPr lang="ru-RU" dirty="0"/>
          </a:p>
        </p:txBody>
      </p:sp>
      <p:pic>
        <p:nvPicPr>
          <p:cNvPr id="10" name="Picture 5" descr="валик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1772816"/>
            <a:ext cx="3048000" cy="2743200"/>
          </a:xfrm>
          <a:prstGeom prst="rect">
            <a:avLst/>
          </a:prstGeom>
          <a:noFill/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355976" y="4221088"/>
            <a:ext cx="180089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/>
              <a:t>Валик</a:t>
            </a:r>
            <a:r>
              <a:rPr lang="en-US" dirty="0"/>
              <a:t>-</a:t>
            </a:r>
            <a:r>
              <a:rPr lang="ru-RU" dirty="0" err="1"/>
              <a:t>roller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60032" y="692696"/>
            <a:ext cx="185050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Tools</a:t>
            </a:r>
            <a:endParaRPr lang="ru-RU" sz="24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2195736" y="1340768"/>
            <a:ext cx="26642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/>
          <p:nvPr/>
        </p:nvCxnSpPr>
        <p:spPr>
          <a:xfrm rot="16200000" flipH="1">
            <a:off x="4752020" y="3320988"/>
            <a:ext cx="3744416" cy="5040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732240" y="1412776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987824" y="1484784"/>
            <a:ext cx="1872208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2" idx="2"/>
          </p:cNvCxnSpPr>
          <p:nvPr/>
        </p:nvCxnSpPr>
        <p:spPr>
          <a:xfrm flipH="1">
            <a:off x="5724128" y="1607096"/>
            <a:ext cx="61156" cy="669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381</TotalTime>
  <Words>127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                                        My Future Profession.    </vt:lpstr>
      <vt:lpstr>Презентация PowerPoint</vt:lpstr>
      <vt:lpstr>Презентация PowerPoint</vt:lpstr>
      <vt:lpstr>      Parts of a Building</vt:lpstr>
      <vt:lpstr>      Parts of a Building</vt:lpstr>
      <vt:lpstr>Building Systems 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future profession</dc:title>
  <dc:creator>Никита</dc:creator>
  <cp:lastModifiedBy>Пользователь</cp:lastModifiedBy>
  <cp:revision>52</cp:revision>
  <dcterms:created xsi:type="dcterms:W3CDTF">2011-11-07T11:58:45Z</dcterms:created>
  <dcterms:modified xsi:type="dcterms:W3CDTF">2022-10-28T10:28:59Z</dcterms:modified>
</cp:coreProperties>
</file>