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56" r:id="rId3"/>
    <p:sldId id="260" r:id="rId4"/>
    <p:sldId id="261" r:id="rId5"/>
    <p:sldId id="257" r:id="rId6"/>
    <p:sldId id="270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9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F51E5-452B-4259-9861-458D8140FF41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9CA2E-C7E3-4D89-AF92-313EB57185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9625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9CA2E-C7E3-4D89-AF92-313EB57185D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214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lovelyanimals01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4941888"/>
            <a:ext cx="19145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1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17688"/>
            <a:ext cx="482441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school2106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162425"/>
            <a:ext cx="181133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lovelyanimals01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6775" y="4760913"/>
            <a:ext cx="236537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0" descr="2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278130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1" descr="0_93dc6_762b015b_X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363" y="5805488"/>
            <a:ext cx="4427537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2" descr="0_93dc6_762b015b_X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4075" y="5805488"/>
            <a:ext cx="4427538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3" descr="0_93dc6_762b015b_X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80975" y="5805488"/>
            <a:ext cx="442912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4" descr="lovelyanimals087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838" y="5300663"/>
            <a:ext cx="137318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5" descr="lovelyanimals086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1588" y="4724400"/>
            <a:ext cx="15224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4" descr="http://allforchildren.ru/pictures/sun2/sun087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ea typeface="+mn-ea"/>
              <a:cs typeface="+mn-cs"/>
            </a:endParaRPr>
          </a:p>
        </p:txBody>
      </p:sp>
      <p:pic>
        <p:nvPicPr>
          <p:cNvPr id="13" name="Рисунок 17" descr="sun087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62763" y="-106363"/>
            <a:ext cx="2359025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602FB-2B4F-45EC-B269-75C01BDCEC88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55236-F8B6-4430-AA1B-0F42C407A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ej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4076700"/>
            <a:ext cx="29241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lovelyanimals08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2D74-0A92-4768-B379-386A75619C99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E21A5-E5FA-4DF8-BE40-493BC7852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ej1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3860800"/>
            <a:ext cx="239871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lovelyanimals08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0313" y="5084763"/>
            <a:ext cx="1563687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7326B-9152-4C53-AA37-FBD53BA6D634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B1383-F28D-4CC2-B056-CC18703F9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j0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4076700"/>
            <a:ext cx="23923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lovelyanimals08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E529F-EE80-459E-A2D9-52EE7E0360DB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FA5F6-45F7-4DB8-9FDF-6373DD746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bg1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D3F6785-955A-4292-81B8-EE9661C2E857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F65A4D7-CAA9-439D-B13F-2036E1C2F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Безопасность во время прогулок на участке детского сада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Выполнила воспитатель </a:t>
            </a:r>
          </a:p>
          <a:p>
            <a:pPr algn="ctr">
              <a:buNone/>
            </a:pPr>
            <a:r>
              <a:rPr lang="ru-RU" dirty="0" smtClean="0"/>
              <a:t>средней группы №3  </a:t>
            </a:r>
          </a:p>
          <a:p>
            <a:pPr algn="ctr">
              <a:buNone/>
            </a:pPr>
            <a:r>
              <a:rPr lang="ru-RU" dirty="0" smtClean="0"/>
              <a:t>ГБДОУ№ 67  </a:t>
            </a:r>
          </a:p>
          <a:p>
            <a:pPr algn="ctr">
              <a:buNone/>
            </a:pPr>
            <a:r>
              <a:rPr lang="ru-RU" dirty="0" smtClean="0"/>
              <a:t>Красногвардейского района </a:t>
            </a:r>
          </a:p>
          <a:p>
            <a:pPr algn="ctr">
              <a:buNone/>
            </a:pPr>
            <a:r>
              <a:rPr lang="ru-RU" dirty="0" smtClean="0"/>
              <a:t>Санкт-Петербурга </a:t>
            </a:r>
          </a:p>
          <a:p>
            <a:pPr algn="ctr">
              <a:buNone/>
            </a:pPr>
            <a:r>
              <a:rPr lang="ru-RU" dirty="0" err="1" smtClean="0"/>
              <a:t>Копошилова</a:t>
            </a:r>
            <a:r>
              <a:rPr lang="ru-RU" dirty="0" smtClean="0"/>
              <a:t> Инна Иосифовна  </a:t>
            </a:r>
          </a:p>
          <a:p>
            <a:pPr algn="ctr">
              <a:buNone/>
            </a:pPr>
            <a:r>
              <a:rPr lang="ru-RU" dirty="0" smtClean="0"/>
              <a:t>2022 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/>
          <a:lstStyle/>
          <a:p>
            <a:r>
              <a:rPr lang="ru-RU" sz="3200" b="1" i="1" dirty="0" smtClean="0"/>
              <a:t>Нараспашку и без шапки</a:t>
            </a:r>
            <a:br>
              <a:rPr lang="ru-RU" sz="3200" b="1" i="1" dirty="0" smtClean="0"/>
            </a:br>
            <a:r>
              <a:rPr lang="ru-RU" sz="3200" b="1" i="1" dirty="0" smtClean="0"/>
              <a:t>Нынче модно так ходить.</a:t>
            </a:r>
            <a:br>
              <a:rPr lang="ru-RU" sz="3200" b="1" i="1" dirty="0" smtClean="0"/>
            </a:br>
            <a:r>
              <a:rPr lang="ru-RU" sz="3200" b="1" i="1" dirty="0" smtClean="0"/>
              <a:t>Только модникам придется</a:t>
            </a:r>
            <a:br>
              <a:rPr lang="ru-RU" sz="3200" b="1" i="1" dirty="0" smtClean="0"/>
            </a:br>
            <a:r>
              <a:rPr lang="ru-RU" sz="3200" b="1" i="1" dirty="0" smtClean="0"/>
              <a:t>От уколов слезы лить!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i="1" dirty="0"/>
          </a:p>
        </p:txBody>
      </p:sp>
      <p:pic>
        <p:nvPicPr>
          <p:cNvPr id="3074" name="Picture 2" descr="C:\Users\Наталья\Desktop\безопасность\_7N2iE0QWQ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996952"/>
            <a:ext cx="4081085" cy="3201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/>
          <a:lstStyle/>
          <a:p>
            <a:r>
              <a:rPr lang="ru-RU" sz="3200" b="1" i="1" dirty="0" smtClean="0"/>
              <a:t>Не ори ты другу в ухо ­</a:t>
            </a:r>
            <a:br>
              <a:rPr lang="ru-RU" sz="3200" b="1" i="1" dirty="0" smtClean="0"/>
            </a:br>
            <a:r>
              <a:rPr lang="ru-RU" sz="3200" b="1" i="1" dirty="0" smtClean="0"/>
              <a:t>Может он лишиться слуха.</a:t>
            </a:r>
            <a:br>
              <a:rPr lang="ru-RU" sz="3200" b="1" i="1" dirty="0" smtClean="0"/>
            </a:br>
            <a:r>
              <a:rPr lang="ru-RU" sz="3200" b="1" i="1" dirty="0" smtClean="0"/>
              <a:t>А с глухим не поболтать,</a:t>
            </a:r>
            <a:br>
              <a:rPr lang="ru-RU" sz="3200" b="1" i="1" dirty="0" smtClean="0"/>
            </a:br>
            <a:r>
              <a:rPr lang="ru-RU" sz="3200" b="1" i="1" dirty="0" smtClean="0"/>
              <a:t>Письма будешь лишь писать.</a:t>
            </a:r>
            <a:br>
              <a:rPr lang="ru-RU" sz="3200" b="1" i="1" dirty="0" smtClean="0"/>
            </a:br>
            <a:endParaRPr lang="ru-RU" sz="3200" b="1" i="1" dirty="0"/>
          </a:p>
        </p:txBody>
      </p:sp>
      <p:pic>
        <p:nvPicPr>
          <p:cNvPr id="2050" name="Picture 2" descr="www.severyanochka.ru * Просмотр темы - Варианты игр с детьми от 1 до 3х лет.Пальчиковая гимнастка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1938" y="2996952"/>
            <a:ext cx="4364484" cy="327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/>
              <a:t>Не играй с палками – </a:t>
            </a:r>
            <a:br>
              <a:rPr lang="ru-RU" sz="3200" b="1" i="1" dirty="0" smtClean="0"/>
            </a:br>
            <a:r>
              <a:rPr lang="ru-RU" sz="3200" b="1" i="1" dirty="0" smtClean="0"/>
              <a:t>можешь поранить себя или друга</a:t>
            </a:r>
            <a:endParaRPr lang="ru-RU" sz="3200" b="1" i="1" dirty="0"/>
          </a:p>
        </p:txBody>
      </p:sp>
      <p:pic>
        <p:nvPicPr>
          <p:cNvPr id="3074" name="Picture 2" descr="Сюжетно-ролевая иг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00808"/>
            <a:ext cx="2949373" cy="460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Не бросайся никогда песком – можно повредить глаза!</a:t>
            </a:r>
            <a:endParaRPr lang="ru-RU" sz="3200" dirty="0"/>
          </a:p>
        </p:txBody>
      </p:sp>
      <p:pic>
        <p:nvPicPr>
          <p:cNvPr id="7170" name="Picture 2" descr="Песочная терап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524108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4489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/>
          <a:lstStyle/>
          <a:p>
            <a:r>
              <a:rPr lang="ru-RU" sz="3200" b="1" i="1" dirty="0" smtClean="0"/>
              <a:t>Не ходи домой с чужими,</a:t>
            </a:r>
            <a:br>
              <a:rPr lang="ru-RU" sz="3200" b="1" i="1" dirty="0" smtClean="0"/>
            </a:br>
            <a:r>
              <a:rPr lang="ru-RU" sz="3200" b="1" i="1" dirty="0" smtClean="0"/>
              <a:t>Только с мамой и родными.</a:t>
            </a:r>
            <a:br>
              <a:rPr lang="ru-RU" sz="3200" b="1" i="1" dirty="0" smtClean="0"/>
            </a:br>
            <a:r>
              <a:rPr lang="ru-RU" sz="3200" b="1" i="1" dirty="0" smtClean="0"/>
              <a:t>Воспитатель должен знать</a:t>
            </a:r>
            <a:br>
              <a:rPr lang="ru-RU" sz="3200" b="1" i="1" dirty="0" smtClean="0"/>
            </a:br>
            <a:r>
              <a:rPr lang="ru-RU" sz="3200" b="1" i="1" dirty="0" smtClean="0"/>
              <a:t>Кто вас будет забирать.</a:t>
            </a:r>
            <a:endParaRPr lang="ru-RU" sz="3200" b="1" i="1" dirty="0"/>
          </a:p>
        </p:txBody>
      </p:sp>
      <p:pic>
        <p:nvPicPr>
          <p:cNvPr id="4098" name="Picture 2" descr="4578 Расширенная коллекция картинок от Lorelyn Medina (Показать 1 до 81) - ClipartLogo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68960"/>
            <a:ext cx="4678955" cy="333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/>
          <a:lstStyle/>
          <a:p>
            <a:r>
              <a:rPr lang="ru-RU" sz="3200" b="1" i="1" dirty="0" smtClean="0"/>
              <a:t>Помни каждый ученик,</a:t>
            </a:r>
            <a:br>
              <a:rPr lang="ru-RU" sz="3200" b="1" i="1" dirty="0" smtClean="0"/>
            </a:br>
            <a:r>
              <a:rPr lang="ru-RU" sz="3200" b="1" i="1" dirty="0" smtClean="0"/>
              <a:t>Знай, любая кроха  - </a:t>
            </a:r>
            <a:br>
              <a:rPr lang="ru-RU" sz="3200" b="1" i="1" dirty="0" smtClean="0"/>
            </a:br>
            <a:r>
              <a:rPr lang="ru-RU" sz="3200" b="1" i="1" dirty="0" smtClean="0"/>
              <a:t>Безопасность – хорошо,</a:t>
            </a:r>
            <a:br>
              <a:rPr lang="ru-RU" sz="3200" b="1" i="1" dirty="0" smtClean="0"/>
            </a:br>
            <a:r>
              <a:rPr lang="ru-RU" sz="3200" b="1" i="1" dirty="0" smtClean="0"/>
              <a:t>А халатность – плохо.</a:t>
            </a:r>
            <a:endParaRPr lang="ru-RU" sz="3200" b="1" i="1" dirty="0"/>
          </a:p>
        </p:txBody>
      </p:sp>
      <p:pic>
        <p:nvPicPr>
          <p:cNvPr id="1026" name="Picture 2" descr="H:\безопасность\98667872_large_0a13639cfe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66282"/>
            <a:ext cx="3937248" cy="329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5148064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matte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/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Безопасность во время прогулок на участке детского сада</a:t>
            </a:r>
            <a:endParaRPr lang="ru-RU" sz="4000" b="1" dirty="0">
              <a:ln/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/>
          <a:lstStyle/>
          <a:p>
            <a:r>
              <a:rPr lang="ru-RU" sz="3200" b="1" i="1" dirty="0" smtClean="0"/>
              <a:t>- Не устали? Хватит сил? -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dirty="0" smtClean="0"/>
              <a:t>Филин вежливо спросил.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dirty="0" smtClean="0"/>
              <a:t>И сказал: - Сегодня я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dirty="0" smtClean="0"/>
              <a:t>Обращаюсь к тем друзьям,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dirty="0" smtClean="0"/>
              <a:t>К тем из маленьких зверят,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dirty="0" smtClean="0"/>
              <a:t>Кто собрался в детский сад.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1026" name="Picture 2" descr="C:\Users\Наталья\Desktop\безопасность\256838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401616"/>
            <a:ext cx="360040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560840" cy="2520280"/>
          </a:xfrm>
        </p:spPr>
        <p:txBody>
          <a:bodyPr/>
          <a:lstStyle/>
          <a:p>
            <a:r>
              <a:rPr lang="ru-RU" sz="2400" b="1" i="1" dirty="0" smtClean="0"/>
              <a:t>Как с ребятами дружить,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/>
              <a:t>Как без грусти день прожить,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/>
              <a:t>Как вести себя в саду,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/>
              <a:t>Чтоб со всеми быть в ладу.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/>
              <a:t>Соблюдайте тишину,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/>
              <a:t>Я рассказывать начну.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:\безопасность\deti_druzha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20888"/>
            <a:ext cx="3528392" cy="418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280920" cy="1512168"/>
          </a:xfrm>
        </p:spPr>
        <p:txBody>
          <a:bodyPr/>
          <a:lstStyle/>
          <a:p>
            <a:r>
              <a:rPr lang="ru-RU" sz="3200" b="1" i="1" dirty="0" smtClean="0"/>
              <a:t>Не дерись, не обзывайся,</a:t>
            </a:r>
            <a:br>
              <a:rPr lang="ru-RU" sz="3200" b="1" i="1" dirty="0" smtClean="0"/>
            </a:br>
            <a:r>
              <a:rPr lang="ru-RU" sz="3200" b="1" i="1" dirty="0" smtClean="0"/>
              <a:t>Сам мирить ребят пытайся.</a:t>
            </a:r>
            <a:br>
              <a:rPr lang="ru-RU" sz="3200" b="1" i="1" dirty="0" smtClean="0"/>
            </a:br>
            <a:r>
              <a:rPr lang="ru-RU" sz="3200" b="1" i="1" dirty="0" smtClean="0"/>
              <a:t>Слабых ты не обижай</a:t>
            </a:r>
            <a:br>
              <a:rPr lang="ru-RU" sz="3200" b="1" i="1" dirty="0" smtClean="0"/>
            </a:br>
            <a:r>
              <a:rPr lang="ru-RU" sz="3200" b="1" i="1" dirty="0" smtClean="0"/>
              <a:t>И в обиду не давай!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:\безопасность\medium_201002031219043571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7" y="2636912"/>
            <a:ext cx="5016558" cy="376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/>
          <a:lstStyle/>
          <a:p>
            <a:r>
              <a:rPr lang="ru-RU" sz="3200" b="1" i="1" dirty="0" smtClean="0"/>
              <a:t>Не задерживай друзей,</a:t>
            </a:r>
            <a:br>
              <a:rPr lang="ru-RU" sz="3200" b="1" i="1" dirty="0" smtClean="0"/>
            </a:br>
            <a:r>
              <a:rPr lang="ru-RU" sz="3200" b="1" i="1" dirty="0" smtClean="0"/>
              <a:t>Одевайся всех быстрей,</a:t>
            </a:r>
            <a:br>
              <a:rPr lang="ru-RU" sz="3200" b="1" i="1" dirty="0" smtClean="0"/>
            </a:br>
            <a:r>
              <a:rPr lang="ru-RU" sz="3200" b="1" i="1" dirty="0" smtClean="0"/>
              <a:t>Чтоб для них примером быть,</a:t>
            </a:r>
            <a:br>
              <a:rPr lang="ru-RU" sz="3200" b="1" i="1" dirty="0" smtClean="0"/>
            </a:br>
            <a:r>
              <a:rPr lang="ru-RU" sz="3200" b="1" i="1" dirty="0" smtClean="0"/>
              <a:t>Должен скороходом слыть.</a:t>
            </a:r>
            <a:br>
              <a:rPr lang="ru-RU" sz="3200" b="1" i="1" dirty="0" smtClean="0"/>
            </a:br>
            <a:endParaRPr lang="ru-RU" sz="3200" b="1" i="1" dirty="0"/>
          </a:p>
        </p:txBody>
      </p:sp>
      <p:pic>
        <p:nvPicPr>
          <p:cNvPr id="1026" name="Picture 2" descr="C:\Users\Наталья\Desktop\безопасность\st01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924944"/>
            <a:ext cx="4143325" cy="3273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/>
          <a:lstStyle/>
          <a:p>
            <a:r>
              <a:rPr lang="ru-RU" sz="3200" b="1" i="1" dirty="0" smtClean="0"/>
              <a:t>Хоть не очень то удобно,</a:t>
            </a:r>
            <a:br>
              <a:rPr lang="ru-RU" sz="3200" b="1" i="1" dirty="0" smtClean="0"/>
            </a:br>
            <a:r>
              <a:rPr lang="ru-RU" sz="3200" b="1" i="1" dirty="0" smtClean="0"/>
              <a:t>Но не все вокруг съедобно.</a:t>
            </a:r>
            <a:br>
              <a:rPr lang="ru-RU" sz="3200" b="1" i="1" dirty="0" smtClean="0"/>
            </a:br>
            <a:r>
              <a:rPr lang="ru-RU" sz="3200" b="1" i="1" dirty="0" smtClean="0"/>
              <a:t>Сделанной в игре еды</a:t>
            </a:r>
            <a:br>
              <a:rPr lang="ru-RU" sz="3200" b="1" i="1" dirty="0" smtClean="0"/>
            </a:br>
            <a:r>
              <a:rPr lang="ru-RU" sz="3200" b="1" i="1" dirty="0" smtClean="0"/>
              <a:t>Никогда не пробуй ты.</a:t>
            </a:r>
            <a:endParaRPr lang="ru-RU" sz="3200" b="1" i="1" dirty="0"/>
          </a:p>
        </p:txBody>
      </p:sp>
      <p:pic>
        <p:nvPicPr>
          <p:cNvPr id="4098" name="Picture 2" descr="C:\Users\Наталья\Desktop\безопасность\img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780928"/>
            <a:ext cx="5063696" cy="2830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304256"/>
          </a:xfrm>
        </p:spPr>
        <p:txBody>
          <a:bodyPr/>
          <a:lstStyle/>
          <a:p>
            <a:r>
              <a:rPr lang="ru-RU" sz="3200" b="1" i="1" dirty="0" smtClean="0"/>
              <a:t>На перила и окошки</a:t>
            </a:r>
            <a:br>
              <a:rPr lang="ru-RU" sz="3200" b="1" i="1" dirty="0" smtClean="0"/>
            </a:br>
            <a:r>
              <a:rPr lang="ru-RU" sz="3200" b="1" i="1" dirty="0" smtClean="0"/>
              <a:t>Забираться можно кошкам,</a:t>
            </a:r>
            <a:br>
              <a:rPr lang="ru-RU" sz="3200" b="1" i="1" dirty="0" smtClean="0"/>
            </a:br>
            <a:r>
              <a:rPr lang="ru-RU" sz="3200" b="1" i="1" dirty="0" smtClean="0"/>
              <a:t>А обычным ребятишкам</a:t>
            </a:r>
            <a:br>
              <a:rPr lang="ru-RU" sz="3200" b="1" i="1" dirty="0" smtClean="0"/>
            </a:br>
            <a:r>
              <a:rPr lang="ru-RU" sz="3200" b="1" i="1" dirty="0" smtClean="0"/>
              <a:t>Так шалить опасно слишком.</a:t>
            </a:r>
            <a:endParaRPr lang="ru-RU" sz="3200" b="1" i="1" dirty="0"/>
          </a:p>
        </p:txBody>
      </p:sp>
      <p:pic>
        <p:nvPicPr>
          <p:cNvPr id="5122" name="Picture 2" descr="C:\Users\Наталья\Desktop\безопасность\V-kakie-igryi-poigrat-s-detmi-na-ulitse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780928"/>
            <a:ext cx="4109956" cy="369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/>
          <a:lstStyle/>
          <a:p>
            <a:r>
              <a:rPr lang="ru-RU" sz="3200" b="1" i="1" dirty="0" smtClean="0"/>
              <a:t>Ты на улицу спешил?</a:t>
            </a:r>
            <a:br>
              <a:rPr lang="ru-RU" sz="3200" b="1" i="1" dirty="0" smtClean="0"/>
            </a:br>
            <a:r>
              <a:rPr lang="ru-RU" sz="3200" b="1" i="1" dirty="0" smtClean="0"/>
              <a:t>По перилам вниз скользил?</a:t>
            </a:r>
            <a:br>
              <a:rPr lang="ru-RU" sz="3200" b="1" i="1" dirty="0" smtClean="0"/>
            </a:br>
            <a:r>
              <a:rPr lang="ru-RU" sz="3200" b="1" i="1" dirty="0" smtClean="0"/>
              <a:t>Больно падать не пришлось?</a:t>
            </a:r>
            <a:br>
              <a:rPr lang="ru-RU" sz="3200" b="1" i="1" dirty="0" smtClean="0"/>
            </a:br>
            <a:r>
              <a:rPr lang="ru-RU" sz="3200" b="1" i="1" dirty="0" smtClean="0"/>
              <a:t>Значит, просто обошлось!</a:t>
            </a:r>
            <a:br>
              <a:rPr lang="ru-RU" sz="3200" b="1" i="1" dirty="0" smtClean="0"/>
            </a:br>
            <a:r>
              <a:rPr lang="ru-RU" sz="3200" b="1" i="1" dirty="0" smtClean="0"/>
              <a:t>Вниз слетишь и навсегда</a:t>
            </a:r>
            <a:br>
              <a:rPr lang="ru-RU" sz="3200" b="1" i="1" dirty="0" smtClean="0"/>
            </a:br>
            <a:r>
              <a:rPr lang="ru-RU" sz="3200" b="1" i="1" dirty="0" smtClean="0"/>
              <a:t>В дом к тебе придёт беда.</a:t>
            </a:r>
            <a:endParaRPr lang="ru-RU" sz="3200" b="1" i="1" dirty="0"/>
          </a:p>
        </p:txBody>
      </p:sp>
      <p:pic>
        <p:nvPicPr>
          <p:cNvPr id="2050" name="Picture 2" descr="C:\Users\Наталья\Desktop\безопасность\0_5847b_51824909_l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8071" y="3212976"/>
            <a:ext cx="2166001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219_lJ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43219_lJK</Template>
  <TotalTime>990</TotalTime>
  <Words>108</Words>
  <Application>Microsoft Office PowerPoint</Application>
  <PresentationFormat>Экран (4:3)</PresentationFormat>
  <Paragraphs>23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43219_lJK</vt:lpstr>
      <vt:lpstr>Безопасность во время прогулок на участке детского сада</vt:lpstr>
      <vt:lpstr>Слайд 2</vt:lpstr>
      <vt:lpstr>- Не устали? Хватит сил? - Филин вежливо спросил. И сказал: - Сегодня я Обращаюсь к тем друзьям, К тем из маленьких зверят, Кто собрался в детский сад. </vt:lpstr>
      <vt:lpstr>Как с ребятами дружить, Как без грусти день прожить, Как вести себя в саду, Чтоб со всеми быть в ладу. Соблюдайте тишину, Я рассказывать начну. </vt:lpstr>
      <vt:lpstr>Не дерись, не обзывайся, Сам мирить ребят пытайся. Слабых ты не обижай И в обиду не давай! </vt:lpstr>
      <vt:lpstr>Не задерживай друзей, Одевайся всех быстрей, Чтоб для них примером быть, Должен скороходом слыть. </vt:lpstr>
      <vt:lpstr>Хоть не очень то удобно, Но не все вокруг съедобно. Сделанной в игре еды Никогда не пробуй ты.</vt:lpstr>
      <vt:lpstr>На перила и окошки Забираться можно кошкам, А обычным ребятишкам Так шалить опасно слишком.</vt:lpstr>
      <vt:lpstr>Ты на улицу спешил? По перилам вниз скользил? Больно падать не пришлось? Значит, просто обошлось! Вниз слетишь и навсегда В дом к тебе придёт беда.</vt:lpstr>
      <vt:lpstr>Нараспашку и без шапки Нынче модно так ходить. Только модникам придется От уколов слезы лить! </vt:lpstr>
      <vt:lpstr>Не ори ты другу в ухо ­ Может он лишиться слуха. А с глухим не поболтать, Письма будешь лишь писать. </vt:lpstr>
      <vt:lpstr>Не играй с палками –  можешь поранить себя или друга</vt:lpstr>
      <vt:lpstr>Не бросайся никогда песком – можно повредить глаза!</vt:lpstr>
      <vt:lpstr>Не ходи домой с чужими, Только с мамой и родными. Воспитатель должен знать Кто вас будет забирать.</vt:lpstr>
      <vt:lpstr>Помни каждый ученик, Знай, любая кроха  -  Безопасность – хорошо, А халатность – плохо.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Елена</cp:lastModifiedBy>
  <cp:revision>95</cp:revision>
  <dcterms:created xsi:type="dcterms:W3CDTF">2015-02-28T15:51:04Z</dcterms:created>
  <dcterms:modified xsi:type="dcterms:W3CDTF">2022-11-11T19:42:16Z</dcterms:modified>
</cp:coreProperties>
</file>