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5" r:id="rId4"/>
    <p:sldId id="263" r:id="rId5"/>
    <p:sldId id="262" r:id="rId6"/>
    <p:sldId id="261" r:id="rId7"/>
    <p:sldId id="260" r:id="rId8"/>
    <p:sldId id="272" r:id="rId9"/>
    <p:sldId id="273" r:id="rId10"/>
    <p:sldId id="269" r:id="rId11"/>
    <p:sldId id="271" r:id="rId12"/>
    <p:sldId id="268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94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360" y="3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tricolor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6184045" y="2060066"/>
            <a:ext cx="4824536" cy="10953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15766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400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-252536" y="3075806"/>
            <a:ext cx="1872208" cy="1872208"/>
          </a:xfrm>
          <a:prstGeom prst="rect">
            <a:avLst/>
          </a:prstGeom>
        </p:spPr>
      </p:pic>
      <p:pic>
        <p:nvPicPr>
          <p:cNvPr id="9" name="Рисунок 8" descr="ad8a463e9b7c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7856956" y="3810906"/>
            <a:ext cx="1179540" cy="120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8121520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Рисунок 8" descr="66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252520" cy="5143500"/>
          </a:xfrm>
          <a:prstGeom prst="rect">
            <a:avLst/>
          </a:prstGeom>
        </p:spPr>
      </p:pic>
      <p:pic>
        <p:nvPicPr>
          <p:cNvPr id="11" name="Рисунок 10" descr="etgresy.png"/>
          <p:cNvPicPr>
            <a:picLocks noChangeAspect="1"/>
          </p:cNvPicPr>
          <p:nvPr userDrawn="1"/>
        </p:nvPicPr>
        <p:blipFill>
          <a:blip r:embed="rId15" cstate="print">
            <a:lum bright="-10000"/>
          </a:blip>
          <a:stretch>
            <a:fillRect/>
          </a:stretch>
        </p:blipFill>
        <p:spPr>
          <a:xfrm>
            <a:off x="0" y="0"/>
            <a:ext cx="1403648" cy="13896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D8D1E-68CD-4BB5-921D-3E870C385C3F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859C7-DF28-4EF8-B2A4-FC86B1406CC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6" name="Рисунок 15" descr="ad8a463e9b7c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 flipH="1">
            <a:off x="7856956" y="3810906"/>
            <a:ext cx="1179540" cy="12091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К Дню Защитника Отечества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3291830"/>
            <a:ext cx="52166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Составил: педагог-организатор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Андреев А.А.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ГБОУ школа №350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Невского района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Санкт-Петербурга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662" y="339502"/>
            <a:ext cx="3732801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843558"/>
            <a:ext cx="576064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Спешит по вызову отряд,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Готовый разыскать снаряд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И на пшеничном поле,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И в транспорте, и в школе.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Боец отряда очень смел -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Три мины разрядить </a:t>
            </a:r>
          </a:p>
          <a:p>
            <a:r>
              <a:rPr lang="ru-RU" sz="3200" b="1" dirty="0" smtClean="0">
                <a:latin typeface="Constantia" pitchFamily="18" charset="0"/>
              </a:rPr>
              <a:t>                                  сумел.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662" y="339502"/>
            <a:ext cx="3732801" cy="44506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1131590"/>
            <a:ext cx="59046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Крепкий прочный парашют  </a:t>
            </a:r>
            <a:endParaRPr lang="ru-RU" sz="3200" b="1" dirty="0" smtClean="0">
              <a:latin typeface="Constant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За спиной его раскрылся,</a:t>
            </a:r>
            <a:endParaRPr lang="ru-RU" sz="3200" b="1" dirty="0" smtClean="0">
              <a:latin typeface="Constant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И за несколько минут</a:t>
            </a:r>
            <a:endParaRPr lang="ru-RU" sz="3200" b="1" dirty="0" smtClean="0">
              <a:latin typeface="Constant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Он на землю опустился.</a:t>
            </a:r>
            <a:endParaRPr lang="ru-RU" sz="3200" b="1" dirty="0" smtClean="0">
              <a:latin typeface="Constant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Он пройдёт и лес, и брод,</a:t>
            </a:r>
            <a:endParaRPr lang="ru-RU" sz="3200" b="1" dirty="0" smtClean="0">
              <a:latin typeface="Constant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Но противника найдёт.</a:t>
            </a:r>
            <a:endParaRPr lang="ru-RU" sz="3200" b="1" dirty="0" smtClean="0"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662" y="339502"/>
            <a:ext cx="3732801" cy="4450648"/>
          </a:xfrm>
          <a:prstGeom prst="rect">
            <a:avLst/>
          </a:prstGeom>
        </p:spPr>
      </p:pic>
      <p:sp>
        <p:nvSpPr>
          <p:cNvPr id="3" name="TextBox 9"/>
          <p:cNvSpPr txBox="1"/>
          <p:nvPr/>
        </p:nvSpPr>
        <p:spPr>
          <a:xfrm>
            <a:off x="611560" y="1131590"/>
            <a:ext cx="5451557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latin typeface="Constantia" pitchFamily="18" charset="0"/>
              </a:rPr>
              <a:t>Кто скафандр надевает,</a:t>
            </a:r>
          </a:p>
          <a:p>
            <a:r>
              <a:rPr lang="ru-RU" sz="3200" b="1" dirty="0" smtClean="0">
                <a:latin typeface="Constantia" pitchFamily="18" charset="0"/>
              </a:rPr>
              <a:t>Кто на глубину ныряет</a:t>
            </a:r>
          </a:p>
          <a:p>
            <a:r>
              <a:rPr lang="ru-RU" sz="3200" b="1" dirty="0" smtClean="0">
                <a:latin typeface="Constantia" pitchFamily="18" charset="0"/>
              </a:rPr>
              <a:t>И в ботинках со свинцом</a:t>
            </a:r>
          </a:p>
          <a:p>
            <a:r>
              <a:rPr lang="ru-RU" sz="3200" b="1" dirty="0" smtClean="0">
                <a:latin typeface="Constantia" pitchFamily="18" charset="0"/>
              </a:rPr>
              <a:t>Ходит там по дну пешком?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339502"/>
            <a:ext cx="3732802" cy="44506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285734"/>
            <a:ext cx="3716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 юный друг! 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142990"/>
            <a:ext cx="58579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Давай раскрасим праздничный плакат!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этого нужно разгадать загадки о солдатских профессиях.</a:t>
            </a:r>
            <a:r>
              <a:rPr lang="ru-RU" sz="2800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Если отгадаешь  верно, перейдёшь к следующему заданию.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тебе удачи!!!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так начнём…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339502"/>
            <a:ext cx="3732802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131590"/>
            <a:ext cx="56886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В дождь, жару и в непогоду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Мы на службе у народа.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И на суше, и на море,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И в космическом просторе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Служат в армии ребята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В гордом звании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662" y="339502"/>
            <a:ext cx="3732801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347614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«Там, где мы, там — победа!» —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Девиз наш славный, боевой.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Мы с моря на берег из века,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Бежали «каменной» стеной!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353350"/>
            <a:ext cx="3732801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050072"/>
            <a:ext cx="65344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У паренька сбылась мечта — Пришел служить он в роту. Теперь стреляет: «Тра-та-та!» Из пушки, миномета. </a:t>
            </a:r>
          </a:p>
          <a:p>
            <a:r>
              <a:rPr lang="ru-RU" sz="3200" b="1" dirty="0" smtClean="0">
                <a:latin typeface="Constantia" pitchFamily="18" charset="0"/>
              </a:rPr>
              <a:t>Недавно служит паренек, </a:t>
            </a:r>
          </a:p>
          <a:p>
            <a:r>
              <a:rPr lang="ru-RU" sz="3200" b="1" dirty="0" smtClean="0">
                <a:latin typeface="Constantia" pitchFamily="18" charset="0"/>
              </a:rPr>
              <a:t>Но самый лучший он</a:t>
            </a:r>
          </a:p>
          <a:p>
            <a:r>
              <a:rPr lang="ru-RU" sz="3200" b="1" dirty="0" smtClean="0">
                <a:latin typeface="Constantia" pitchFamily="18" charset="0"/>
              </a:rPr>
              <a:t>                               стрелок. 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339502"/>
            <a:ext cx="3732801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419622"/>
            <a:ext cx="55446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В этой форме тёмно-синей</a:t>
            </a:r>
          </a:p>
          <a:p>
            <a:r>
              <a:rPr lang="ru-RU" sz="3200" b="1" dirty="0" smtClean="0">
                <a:latin typeface="Constantia" pitchFamily="18" charset="0"/>
              </a:rPr>
              <a:t> Защищает он страну.</a:t>
            </a:r>
          </a:p>
          <a:p>
            <a:r>
              <a:rPr lang="ru-RU" sz="3200" b="1" dirty="0" smtClean="0">
                <a:latin typeface="Constantia" pitchFamily="18" charset="0"/>
              </a:rPr>
              <a:t> И в огромной субмарине</a:t>
            </a:r>
          </a:p>
          <a:p>
            <a:r>
              <a:rPr lang="ru-RU" sz="3200" b="1" dirty="0" smtClean="0">
                <a:latin typeface="Constantia" pitchFamily="18" charset="0"/>
              </a:rPr>
              <a:t> Опускается ко дну.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662" y="339502"/>
            <a:ext cx="3732801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275606"/>
            <a:ext cx="66247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И на фронте, и в тылу</a:t>
            </a:r>
          </a:p>
          <a:p>
            <a:r>
              <a:rPr lang="ru-RU" sz="3200" b="1" dirty="0" smtClean="0">
                <a:latin typeface="Constantia" pitchFamily="18" charset="0"/>
              </a:rPr>
              <a:t>День и ночь ведут борьбу:</a:t>
            </a:r>
          </a:p>
          <a:p>
            <a:r>
              <a:rPr lang="ru-RU" sz="3200" b="1" dirty="0" smtClean="0">
                <a:latin typeface="Constantia" pitchFamily="18" charset="0"/>
              </a:rPr>
              <a:t>Жизни раненым спасают, </a:t>
            </a:r>
          </a:p>
          <a:p>
            <a:r>
              <a:rPr lang="ru-RU" sz="3200" b="1" dirty="0" smtClean="0">
                <a:latin typeface="Constantia" pitchFamily="18" charset="0"/>
              </a:rPr>
              <a:t>В строй вернуться </a:t>
            </a:r>
          </a:p>
          <a:p>
            <a:r>
              <a:rPr lang="ru-RU" sz="3200" b="1" dirty="0" smtClean="0">
                <a:latin typeface="Constantia" pitchFamily="18" charset="0"/>
              </a:rPr>
              <a:t>                           помогают. </a:t>
            </a:r>
          </a:p>
          <a:p>
            <a:r>
              <a:rPr lang="ru-RU" sz="3200" b="1" dirty="0" smtClean="0">
                <a:latin typeface="Constant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662" y="339502"/>
            <a:ext cx="3732801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347614"/>
            <a:ext cx="59046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Снова в бой машина мчится,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Режут землю гусеницы,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Та машина в поле чистом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Управляется ...  </a:t>
            </a:r>
            <a:endParaRPr lang="ru-RU" sz="3200" b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9dc0d5e56d963fe780c9a460b9af9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662" y="339502"/>
            <a:ext cx="3732801" cy="4450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347614"/>
            <a:ext cx="5688632" cy="2134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Он военный, он солдат,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Часто носит маскхалат.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Очень меткий он стрелок.</a:t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latin typeface="Constantia" pitchFamily="18" charset="0"/>
              </a:rPr>
              <a:t>Угадать его ты смог?</a:t>
            </a:r>
            <a:endParaRPr lang="ru-RU" sz="3200" b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203</Words>
  <Application>Microsoft Office PowerPoint</Application>
  <PresentationFormat>Экран (16:9)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 Дню Защитника Отечества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91</cp:revision>
  <dcterms:created xsi:type="dcterms:W3CDTF">2020-02-05T15:32:56Z</dcterms:created>
  <dcterms:modified xsi:type="dcterms:W3CDTF">2022-11-11T09:31:42Z</dcterms:modified>
</cp:coreProperties>
</file>