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Щебетун Иван\Desktop\день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649"/>
            <a:ext cx="9144000" cy="68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2751455"/>
            <a:ext cx="61370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stA="50000" endPos="0" dist="50800" dir="5400000" sy="-100000" algn="bl" rotWithShape="0"/>
                </a:effectLst>
              </a:rPr>
              <a:t>Доброе утро!</a:t>
            </a:r>
            <a:endParaRPr lang="ru-RU" sz="8000" b="1" dirty="0"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 scaled="0"/>
              </a:gra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stA="50000" endPos="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321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Щебетун Иван\Desktop\гер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849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2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Щебетун Иван\Desktop\ит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Щебетун Иван\Desktop\тру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4763"/>
            <a:ext cx="6840759" cy="684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14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03194"/>
              </p:ext>
            </p:extLst>
          </p:nvPr>
        </p:nvGraphicFramePr>
        <p:xfrm>
          <a:off x="-2611" y="620688"/>
          <a:ext cx="9144000" cy="522007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4572000"/>
                <a:gridCol w="4572000"/>
              </a:tblGrid>
              <a:tr h="1196751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Взялся за гуж, не говори, 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обучился хорошо.</a:t>
                      </a:r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ru-RU" sz="3600" dirty="0"/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страду одна забота –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 жизнь наслаждение. 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52383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Золотые руки у того,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не дюж.</a:t>
                      </a:r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3600" dirty="0"/>
                    </a:p>
                  </a:txBody>
                  <a:tcPr/>
                </a:tc>
              </a:tr>
              <a:tr h="758080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Если идёт работа –</a:t>
                      </a:r>
                      <a:r>
                        <a:rPr lang="ru-RU" sz="3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стояла бы работа. 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87279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Если труд удовольствие,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спать неохота. 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139952" y="1484784"/>
            <a:ext cx="648072" cy="18002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139952" y="2708920"/>
            <a:ext cx="785866" cy="142756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253379" y="1268760"/>
            <a:ext cx="648072" cy="226750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977281" y="4293096"/>
            <a:ext cx="1111208" cy="57606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977281" y="2924944"/>
            <a:ext cx="1111208" cy="237626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96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/>
            <a:r>
              <a:rPr lang="ru-RU" sz="4500" b="1" dirty="0"/>
              <a:t>Взялся за гуж, не говори, (что не дюж). </a:t>
            </a:r>
          </a:p>
          <a:p>
            <a:pPr indent="265113"/>
            <a:r>
              <a:rPr lang="ru-RU" sz="4500" b="1" dirty="0"/>
              <a:t>В страду одна забота – </a:t>
            </a:r>
            <a:r>
              <a:rPr lang="ru-RU" sz="4500" b="1" dirty="0" smtClean="0"/>
              <a:t>не </a:t>
            </a:r>
            <a:r>
              <a:rPr lang="ru-RU" sz="4500" b="1" dirty="0"/>
              <a:t>стояла бы </a:t>
            </a:r>
            <a:r>
              <a:rPr lang="ru-RU" sz="4500" b="1" dirty="0" smtClean="0"/>
              <a:t>работа. </a:t>
            </a:r>
            <a:endParaRPr lang="ru-RU" sz="4500" b="1" dirty="0"/>
          </a:p>
          <a:p>
            <a:pPr indent="265113"/>
            <a:r>
              <a:rPr lang="ru-RU" sz="4500" b="1" dirty="0"/>
              <a:t>Золотые руки у того, </a:t>
            </a:r>
            <a:r>
              <a:rPr lang="ru-RU" sz="4500" b="1" dirty="0" smtClean="0"/>
              <a:t>кто </a:t>
            </a:r>
            <a:r>
              <a:rPr lang="ru-RU" sz="4500" b="1" dirty="0"/>
              <a:t>обучился </a:t>
            </a:r>
            <a:r>
              <a:rPr lang="ru-RU" sz="4500" b="1" dirty="0" smtClean="0"/>
              <a:t>хорошо. </a:t>
            </a:r>
            <a:endParaRPr lang="ru-RU" sz="4500" b="1" dirty="0"/>
          </a:p>
          <a:p>
            <a:pPr indent="265113"/>
            <a:r>
              <a:rPr lang="ru-RU" sz="4500" b="1" dirty="0"/>
              <a:t>Если идёт работа – </a:t>
            </a:r>
            <a:r>
              <a:rPr lang="ru-RU" sz="4500" b="1" dirty="0" smtClean="0"/>
              <a:t>спать неохота. </a:t>
            </a:r>
            <a:endParaRPr lang="ru-RU" sz="4500" b="1" dirty="0"/>
          </a:p>
          <a:p>
            <a:pPr indent="265113"/>
            <a:r>
              <a:rPr lang="ru-RU" sz="4500" b="1" dirty="0" smtClean="0"/>
              <a:t>Если </a:t>
            </a:r>
            <a:r>
              <a:rPr lang="ru-RU" sz="4500" b="1" dirty="0"/>
              <a:t>труд удовольствие, </a:t>
            </a:r>
            <a:r>
              <a:rPr lang="ru-RU" sz="4500" b="1" dirty="0" smtClean="0"/>
              <a:t>то </a:t>
            </a:r>
            <a:r>
              <a:rPr lang="ru-RU" sz="4500" b="1" dirty="0"/>
              <a:t>жизнь </a:t>
            </a:r>
            <a:r>
              <a:rPr lang="ru-RU" sz="4500" b="1" dirty="0" smtClean="0"/>
              <a:t>наслаждение</a:t>
            </a:r>
            <a:r>
              <a:rPr lang="ru-RU" sz="4500" b="1" dirty="0"/>
              <a:t>.</a:t>
            </a:r>
            <a:r>
              <a:rPr lang="ru-RU" sz="4500" b="1" dirty="0" smtClean="0"/>
              <a:t> </a:t>
            </a:r>
            <a:endParaRPr lang="ru-RU" sz="4500" b="1" dirty="0"/>
          </a:p>
        </p:txBody>
      </p:sp>
    </p:spTree>
    <p:extLst>
      <p:ext uri="{BB962C8B-B14F-4D97-AF65-F5344CB8AC3E}">
        <p14:creationId xmlns:p14="http://schemas.microsoft.com/office/powerpoint/2010/main" val="137900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10244" name="Рисунок 2" descr="1 май (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08171"/>
            <a:ext cx="4511271" cy="631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Рисунок 3" descr="1 май (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548680"/>
            <a:ext cx="3976917" cy="585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4448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7"/>
            <a:ext cx="73448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</a:rPr>
              <a:t>«Первое мая – праздник мира и труда».</a:t>
            </a:r>
          </a:p>
          <a:p>
            <a:endParaRPr lang="ru-RU" sz="5000" b="1" dirty="0" smtClean="0">
              <a:solidFill>
                <a:srgbClr val="FF0000"/>
              </a:solidFill>
            </a:endParaRPr>
          </a:p>
          <a:p>
            <a:r>
              <a:rPr lang="ru-RU" sz="5000" b="1" dirty="0" smtClean="0">
                <a:solidFill>
                  <a:srgbClr val="FF0000"/>
                </a:solidFill>
              </a:rPr>
              <a:t>Цель:</a:t>
            </a:r>
            <a:endParaRPr lang="ru-RU" sz="5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564904"/>
            <a:ext cx="647959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dirty="0">
                <a:solidFill>
                  <a:srgbClr val="FF0000"/>
                </a:solidFill>
              </a:rPr>
              <a:t>узнать об истории </a:t>
            </a:r>
            <a:r>
              <a:rPr lang="ru-RU" sz="5000" b="1" dirty="0" smtClean="0">
                <a:solidFill>
                  <a:srgbClr val="FF0000"/>
                </a:solidFill>
              </a:rPr>
              <a:t>, </a:t>
            </a:r>
            <a:r>
              <a:rPr lang="ru-RU" sz="5000" b="1" dirty="0">
                <a:solidFill>
                  <a:srgbClr val="FF0000"/>
                </a:solidFill>
              </a:rPr>
              <a:t>традиции </a:t>
            </a:r>
            <a:r>
              <a:rPr lang="ru-RU" sz="5000" b="1" dirty="0" smtClean="0">
                <a:solidFill>
                  <a:srgbClr val="FF0000"/>
                </a:solidFill>
              </a:rPr>
              <a:t> и символах праздника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Щебетун Иван\Desktop\ма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40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Щебетун Иван\Desktop\1 м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29098"/>
            <a:ext cx="7122368" cy="688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75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44611"/>
            <a:ext cx="932452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____ </a:t>
            </a:r>
            <a:r>
              <a:rPr lang="ru-RU" sz="3600" dirty="0"/>
              <a:t>году день 1 мая приобрёл звания </a:t>
            </a:r>
            <a:r>
              <a:rPr lang="ru-RU" sz="3600" dirty="0" smtClean="0"/>
              <a:t>праздника. Праздник </a:t>
            </a:r>
            <a:r>
              <a:rPr lang="ru-RU" sz="3600" dirty="0"/>
              <a:t>носил </a:t>
            </a:r>
            <a:r>
              <a:rPr lang="ru-RU" sz="3600" dirty="0" smtClean="0"/>
              <a:t>название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Днем </a:t>
            </a:r>
            <a:r>
              <a:rPr lang="ru-RU" sz="3600" b="1" dirty="0">
                <a:solidFill>
                  <a:srgbClr val="FF0000"/>
                </a:solidFill>
              </a:rPr>
              <a:t>международной солидарности трудящихся</a:t>
            </a:r>
            <a:r>
              <a:rPr lang="ru-RU" sz="3600" b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sz="3600" dirty="0" smtClean="0"/>
              <a:t>Каждый год в этот день школьники, студенты и трудящиеся шли на демонстрацию. Взрослые несли в руках большие флаги и цветы, а в руках у детишек были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маленькие </a:t>
            </a:r>
            <a:r>
              <a:rPr lang="ru-RU" sz="3600" b="1" dirty="0">
                <a:solidFill>
                  <a:srgbClr val="FF0000"/>
                </a:solidFill>
              </a:rPr>
              <a:t>флажки и воздушные </a:t>
            </a:r>
            <a:r>
              <a:rPr lang="ru-RU" sz="3600" b="1" dirty="0" smtClean="0">
                <a:solidFill>
                  <a:srgbClr val="FF0000"/>
                </a:solidFill>
              </a:rPr>
              <a:t>шарики.</a:t>
            </a:r>
          </a:p>
          <a:p>
            <a:r>
              <a:rPr lang="ru-RU" sz="3600" dirty="0" smtClean="0"/>
              <a:t>Многие </a:t>
            </a:r>
            <a:r>
              <a:rPr lang="ru-RU" sz="3600" dirty="0"/>
              <a:t>отправляли друзьям и близким поздравительные</a:t>
            </a:r>
            <a:r>
              <a:rPr lang="ru-RU" sz="3600" dirty="0" smtClean="0"/>
              <a:t>________ </a:t>
            </a:r>
            <a:r>
              <a:rPr lang="ru-RU" sz="3600" dirty="0"/>
              <a:t>и пожелания здоровья и счастья</a:t>
            </a:r>
            <a:r>
              <a:rPr lang="ru-RU" sz="3600" dirty="0" smtClean="0"/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1120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1897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5445224"/>
            <a:ext cx="218149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800" b="1" dirty="0">
                <a:solidFill>
                  <a:srgbClr val="FF0000"/>
                </a:solidFill>
              </a:rPr>
              <a:t>открытки</a:t>
            </a:r>
          </a:p>
        </p:txBody>
      </p:sp>
    </p:spTree>
    <p:extLst>
      <p:ext uri="{BB962C8B-B14F-4D97-AF65-F5344CB8AC3E}">
        <p14:creationId xmlns:p14="http://schemas.microsoft.com/office/powerpoint/2010/main" val="38703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Рабочие всех заводов и фабрик выходили с лозунгами и плакатами и проходили с демонстрацией, чтобы показать________ </a:t>
            </a:r>
            <a:endParaRPr lang="ru-RU" sz="3600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единство </a:t>
            </a:r>
            <a:r>
              <a:rPr lang="ru-RU" sz="3600" b="1" dirty="0">
                <a:solidFill>
                  <a:srgbClr val="FF0000"/>
                </a:solidFill>
              </a:rPr>
              <a:t>и солидарность трудового </a:t>
            </a:r>
            <a:r>
              <a:rPr lang="ru-RU" sz="3600" b="1" dirty="0" smtClean="0">
                <a:solidFill>
                  <a:srgbClr val="FF0000"/>
                </a:solidFill>
              </a:rPr>
              <a:t>народа.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dirty="0"/>
              <a:t>Главными лозунгами были</a:t>
            </a:r>
            <a:r>
              <a:rPr lang="ru-RU" sz="3600" dirty="0" smtClean="0"/>
              <a:t>______ </a:t>
            </a:r>
            <a:endParaRPr lang="ru-RU" sz="3600" dirty="0"/>
          </a:p>
          <a:p>
            <a:r>
              <a:rPr lang="ru-RU" sz="3600" b="1" dirty="0">
                <a:solidFill>
                  <a:srgbClr val="FF0000"/>
                </a:solidFill>
              </a:rPr>
              <a:t>«Мир!», «Труд!», «Май</a:t>
            </a:r>
            <a:r>
              <a:rPr lang="ru-RU" sz="3600" b="1" dirty="0" smtClean="0">
                <a:solidFill>
                  <a:srgbClr val="FF0000"/>
                </a:solidFill>
              </a:rPr>
              <a:t>!».</a:t>
            </a:r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dirty="0"/>
              <a:t>Но прошли годы. Нет больше СССР и 1 мая </a:t>
            </a:r>
            <a:r>
              <a:rPr lang="ru-RU" sz="3600" dirty="0" smtClean="0"/>
              <a:t>_____ </a:t>
            </a:r>
            <a:r>
              <a:rPr lang="ru-RU" sz="3600" dirty="0"/>
              <a:t>года состоялась последняя первомайская демонстрация.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789040"/>
            <a:ext cx="1120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1990</a:t>
            </a:r>
          </a:p>
        </p:txBody>
      </p:sp>
    </p:spTree>
    <p:extLst>
      <p:ext uri="{BB962C8B-B14F-4D97-AF65-F5344CB8AC3E}">
        <p14:creationId xmlns:p14="http://schemas.microsoft.com/office/powerpoint/2010/main" val="5265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69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Щебетун Иван\Desktop\май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1938"/>
            <a:ext cx="7010400" cy="633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Щебетун Иван\Desktop\фран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76"/>
            <a:ext cx="5452864" cy="408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Щебетун Иван\Desktop\фран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58129"/>
            <a:ext cx="5868144" cy="389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8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239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10</cp:revision>
  <dcterms:created xsi:type="dcterms:W3CDTF">2021-04-29T14:38:56Z</dcterms:created>
  <dcterms:modified xsi:type="dcterms:W3CDTF">2021-04-29T19:29:05Z</dcterms:modified>
</cp:coreProperties>
</file>