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9" r:id="rId3"/>
    <p:sldId id="266" r:id="rId4"/>
    <p:sldId id="262" r:id="rId5"/>
    <p:sldId id="264" r:id="rId6"/>
    <p:sldId id="267" r:id="rId7"/>
    <p:sldId id="268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74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F523385-7D14-48A0-8169-6215D41190DF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4E0AF4-8B2F-470A-926C-34E8CA19DBE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0951" y="692696"/>
            <a:ext cx="7694672" cy="219226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тему: «Комнатные растения»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608" y="3366050"/>
            <a:ext cx="7406640" cy="9657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Фиалка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кирилл\Desktop\ПРОЕКТЫ В ПЕРВОЛОГО\Комнатные растения ФИАЛКА\fialky-senpolii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19" y="260648"/>
            <a:ext cx="183569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60664" y="5157192"/>
            <a:ext cx="7073024" cy="1368152"/>
          </a:xfrm>
          <a:prstGeom prst="rect">
            <a:avLst/>
          </a:prstGeom>
        </p:spPr>
        <p:txBody>
          <a:bodyPr anchor="b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 ученики 3 «Б»  класса 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№9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г. Каширы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руководитель </a:t>
            </a:r>
          </a:p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Тбоева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" y="1700808"/>
            <a:ext cx="1837301" cy="155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3" y="3516432"/>
            <a:ext cx="1837301" cy="163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" y="5481228"/>
            <a:ext cx="1835696" cy="137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4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: </a:t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5488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разновидностях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фиалок,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стране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475488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слушателей с легендами о фиалках.</a:t>
            </a:r>
          </a:p>
          <a:p>
            <a:pPr marL="475488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влиянии фиалок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2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Приёмы и методы исследования.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литературными источниками.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нужной информации.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презентации проекта.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06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–родина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цветка.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Фиалка – сказочный цветок. Никто не может с этим спорить.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Созданье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дивной красоты и удивительных историй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24000"/>
            <a:ext cx="3977084" cy="485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69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–родина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цветка.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61" y="1447800"/>
            <a:ext cx="6526627" cy="4800600"/>
          </a:xfrm>
        </p:spPr>
      </p:pic>
    </p:spTree>
    <p:extLst>
      <p:ext uri="{BB962C8B-B14F-4D97-AF65-F5344CB8AC3E}">
        <p14:creationId xmlns:p14="http://schemas.microsoft.com/office/powerpoint/2010/main" val="37512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Легенды о фиалках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7638"/>
            <a:ext cx="5976664" cy="517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6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792" y="294556"/>
            <a:ext cx="7498080" cy="14062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фиалки влияют </a:t>
            </a: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людей?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792" y="1700808"/>
            <a:ext cx="7207664" cy="4536504"/>
          </a:xfrm>
        </p:spPr>
      </p:pic>
    </p:spTree>
    <p:extLst>
      <p:ext uri="{BB962C8B-B14F-4D97-AF65-F5344CB8AC3E}">
        <p14:creationId xmlns:p14="http://schemas.microsoft.com/office/powerpoint/2010/main" val="96469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этим проектом, мы узнали много интересного о фиалках.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стране – родине цветка.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Узнали интересные легенды об этих нежных цветках.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том, как они влияют на людей.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88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83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60" y="1808820"/>
            <a:ext cx="7711440" cy="504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56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139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Проект на тему: «Комнатные растения»</vt:lpstr>
      <vt:lpstr>Цель проекта :  </vt:lpstr>
      <vt:lpstr>Приёмы и методы исследования.</vt:lpstr>
      <vt:lpstr>Страна –родина цветка.</vt:lpstr>
      <vt:lpstr>Страна –родина цветка.</vt:lpstr>
      <vt:lpstr>Легенды о фиалках</vt:lpstr>
      <vt:lpstr>Как фиалки влияют на людей? </vt:lpstr>
      <vt:lpstr>Выводы.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Комнатные растения</dc:title>
  <dc:creator>кирилл</dc:creator>
  <cp:lastModifiedBy>admin</cp:lastModifiedBy>
  <cp:revision>28</cp:revision>
  <dcterms:created xsi:type="dcterms:W3CDTF">2013-02-26T21:09:42Z</dcterms:created>
  <dcterms:modified xsi:type="dcterms:W3CDTF">2017-11-20T15:54:41Z</dcterms:modified>
</cp:coreProperties>
</file>