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140" autoAdjust="0"/>
  </p:normalViewPr>
  <p:slideViewPr>
    <p:cSldViewPr>
      <p:cViewPr varScale="1">
        <p:scale>
          <a:sx n="111" d="100"/>
          <a:sy n="111" d="100"/>
        </p:scale>
        <p:origin x="-15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хх\Desktop\B_SKJy7W4AACyd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" y="1"/>
            <a:ext cx="912757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260648"/>
            <a:ext cx="68762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Группа </a:t>
            </a:r>
            <a:r>
              <a:rPr lang="ru-RU" sz="72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«ЗВЁЗДОЧКИ»</a:t>
            </a:r>
            <a:r>
              <a:rPr lang="ru-RU" sz="66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ru-RU" sz="6600" b="1" cap="all" dirty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564904"/>
            <a:ext cx="5688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all" spc="0" normalizeH="0" baseline="0" noProof="0" dirty="0" smtClean="0">
                <a:ln w="6350">
                  <a:noFill/>
                </a:ln>
                <a:solidFill>
                  <a:srgbClr val="4584D3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МКДОУ «Дюймовочка» </a:t>
            </a:r>
            <a:br>
              <a:rPr kumimoji="0" lang="ru-RU" sz="3200" b="1" i="0" u="none" strike="noStrike" kern="0" cap="all" spc="0" normalizeH="0" baseline="0" noProof="0" dirty="0" smtClean="0">
                <a:ln w="6350">
                  <a:noFill/>
                </a:ln>
                <a:solidFill>
                  <a:srgbClr val="4584D3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sz="3200" b="1" i="0" u="none" strike="noStrike" kern="0" cap="all" spc="0" normalizeH="0" baseline="0" noProof="0" dirty="0" smtClean="0">
                <a:ln w="6350">
                  <a:noFill/>
                </a:ln>
                <a:solidFill>
                  <a:srgbClr val="4584D3">
                    <a:lumMod val="7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г. Бородино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365104"/>
            <a:ext cx="6228185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Воспитатели: 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Times New Roman"/>
            </a:endParaRPr>
          </a:p>
          <a:p>
            <a:pPr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Берзина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Екатерина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Александровна Липнягова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С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ветлана Васильевна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2152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363" y="28181"/>
            <a:ext cx="5704582" cy="426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6632"/>
            <a:ext cx="3133091" cy="417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7370" y="4365010"/>
            <a:ext cx="887663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07.10.19., 10:45</a:t>
            </a:r>
          </a:p>
          <a:p>
            <a:r>
              <a:rPr lang="ru-RU" sz="2400" b="1" i="1" dirty="0" smtClean="0"/>
              <a:t>Весь мир на месте не стоит, прогресс – движения основа, изобретатель наш не спит –</a:t>
            </a:r>
          </a:p>
          <a:p>
            <a:r>
              <a:rPr lang="ru-RU" sz="2400" b="1" i="1" dirty="0" smtClean="0"/>
              <a:t>Готов он что-то делать снова.</a:t>
            </a:r>
          </a:p>
          <a:p>
            <a:r>
              <a:rPr lang="ru-RU" sz="2400" b="1" i="1" dirty="0" smtClean="0"/>
              <a:t>Артем </a:t>
            </a:r>
            <a:r>
              <a:rPr lang="ru-RU" sz="2400" b="1" i="1" dirty="0" err="1" smtClean="0"/>
              <a:t>Михейчик</a:t>
            </a:r>
            <a:r>
              <a:rPr lang="ru-RU" sz="2400" b="1" i="1" dirty="0" smtClean="0"/>
              <a:t> изобрел современную мельницу.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Артем </a:t>
            </a:r>
            <a:r>
              <a:rPr lang="ru-RU" dirty="0" err="1" smtClean="0"/>
              <a:t>Михейчик</a:t>
            </a:r>
            <a:r>
              <a:rPr lang="ru-RU" dirty="0" smtClean="0"/>
              <a:t> решил изобрести современную мельницу. </a:t>
            </a:r>
          </a:p>
        </p:txBody>
      </p:sp>
    </p:spTree>
    <p:extLst>
      <p:ext uri="{BB962C8B-B14F-4D97-AF65-F5344CB8AC3E}">
        <p14:creationId xmlns:p14="http://schemas.microsoft.com/office/powerpoint/2010/main" xmlns="" val="2720673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44463"/>
            <a:ext cx="4833122" cy="364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4463"/>
            <a:ext cx="3672408" cy="364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4071942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08.10.19., 10:45</a:t>
            </a:r>
          </a:p>
          <a:p>
            <a:r>
              <a:rPr lang="ru-RU" sz="2400" b="1" i="1" dirty="0" smtClean="0"/>
              <a:t>Я люблю готовить тесто, это жутко интересно! Лью в кастрюлю молоко, это просто и легко!!! </a:t>
            </a:r>
          </a:p>
          <a:p>
            <a:r>
              <a:rPr lang="ru-RU" sz="2400" b="1" i="1" dirty="0" smtClean="0"/>
              <a:t>Сапожникова Лиза решила поделиться своим рецептом теста для булочек.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1514824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259" y="96073"/>
            <a:ext cx="3813693" cy="509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6073"/>
            <a:ext cx="3813693" cy="5095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158" y="5357826"/>
            <a:ext cx="82868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09.10.19., 10:45</a:t>
            </a:r>
          </a:p>
          <a:p>
            <a:r>
              <a:rPr lang="ru-RU" sz="2800" b="1" i="1" dirty="0" smtClean="0"/>
              <a:t>Дворнику я помогу, мусор весь я соберу!!!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274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194" y="174330"/>
            <a:ext cx="5310942" cy="397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2"/>
            <a:ext cx="363711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4429132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10.10.19., 10:45</a:t>
            </a:r>
          </a:p>
          <a:p>
            <a:r>
              <a:rPr lang="ru-RU" sz="2400" b="1" i="1" dirty="0" smtClean="0"/>
              <a:t>Что за чудо, что за ящик? Сам – певец и сам – рассказчик, и к тому же за одно. Демонстрирует кино! </a:t>
            </a:r>
          </a:p>
          <a:p>
            <a:r>
              <a:rPr lang="ru-RU" sz="2400" b="1" i="1" dirty="0" smtClean="0"/>
              <a:t>(Вика Степанович) свежие новости.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2775846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965990" cy="371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8423" y="246732"/>
            <a:ext cx="3502652" cy="361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4214818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11.10.19., 10:45</a:t>
            </a:r>
          </a:p>
          <a:p>
            <a:r>
              <a:rPr lang="ru-RU" sz="2400" b="1" i="1" dirty="0" smtClean="0"/>
              <a:t>Если вы спешите очень, если ехать нужно срочно, вас, куда не попроси, быстро довезет такси!!! </a:t>
            </a:r>
          </a:p>
          <a:p>
            <a:r>
              <a:rPr lang="ru-RU" sz="2400" b="1" i="1" dirty="0" smtClean="0"/>
              <a:t>Пару коробок и машины готовы. Главное соблюдать правила на дороге.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334203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69" y="127049"/>
            <a:ext cx="490696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7552" y="137858"/>
            <a:ext cx="3903468" cy="36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44" y="4643446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14.10.19., 10:45</a:t>
            </a:r>
          </a:p>
          <a:p>
            <a:r>
              <a:rPr lang="ru-RU" sz="2800" b="1" i="1" dirty="0" smtClean="0"/>
              <a:t>Игра «Попади в цель».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3458522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2771353" cy="370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7778" y="148347"/>
            <a:ext cx="2768444" cy="369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9174" y="148347"/>
            <a:ext cx="2768444" cy="369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616261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15.10.19.;  17.00</a:t>
            </a:r>
          </a:p>
          <a:p>
            <a:r>
              <a:rPr lang="ru-RU" sz="2400" b="1" dirty="0" smtClean="0"/>
              <a:t>Элина и Соня купили в магазине новую  хлебопечку. Им не терпится испечь свой домашний хлеб.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216608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260648"/>
            <a:ext cx="500317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3132" y="260648"/>
            <a:ext cx="289533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4572008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16.10.19., 10:45</a:t>
            </a:r>
          </a:p>
          <a:p>
            <a:r>
              <a:rPr lang="ru-RU" sz="2400" b="1" i="1" dirty="0" smtClean="0"/>
              <a:t>Осенний букет он особого цвета, в нем краски и запах ушедшего лета. </a:t>
            </a:r>
          </a:p>
          <a:p>
            <a:r>
              <a:rPr lang="ru-RU" sz="2400" b="1" i="1" dirty="0" smtClean="0"/>
              <a:t>Букеты для наших мам готовы!!!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3910559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4869775" cy="364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7241" y="147472"/>
            <a:ext cx="404102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4429132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17.10.19., 10:45</a:t>
            </a:r>
          </a:p>
          <a:p>
            <a:r>
              <a:rPr lang="ru-RU" sz="2800" b="1" i="1" dirty="0" smtClean="0"/>
              <a:t>На участке нету скуки, когда канат берем мы в руки.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603336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3131393" cy="418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4714" y="153551"/>
            <a:ext cx="5578492" cy="417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4929198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18.10.19., 10:45</a:t>
            </a:r>
          </a:p>
          <a:p>
            <a:r>
              <a:rPr lang="ru-RU" sz="2800" b="1" i="1" dirty="0" smtClean="0"/>
              <a:t>Строим - строим новый дом. Нам уютно будет в нем.</a:t>
            </a:r>
          </a:p>
          <a:p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323695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ххх\Desktop\звезды как мы меняемся\IMG-bd7187ac4db98564b90e2893453c8657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153144"/>
            <a:ext cx="3960441" cy="445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ххх\Desktop\звезды как мы меняемся\IMG-edffee130a935210cfee6ee452535c77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3145"/>
            <a:ext cx="4104456" cy="446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3" y="5013176"/>
            <a:ext cx="867933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30.09.19., 10:45</a:t>
            </a:r>
          </a:p>
          <a:p>
            <a:r>
              <a:rPr lang="ru-RU" sz="2000" b="1" i="1" dirty="0" smtClean="0"/>
              <a:t>После беседы о хлебе, у детей возникла идея о создании комбайна на участке. Работа закипела.</a:t>
            </a:r>
          </a:p>
          <a:p>
            <a:r>
              <a:rPr lang="ru-RU" sz="2000" b="1" i="1" dirty="0" smtClean="0"/>
              <a:t>В ход пошли коробки, ведра, крышки.  Немного фантазии и комбайн  готов.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436655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2771353" cy="370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44462"/>
            <a:ext cx="2771353" cy="370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4462"/>
            <a:ext cx="2761955" cy="3690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293096"/>
            <a:ext cx="6152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21.10.19.; 11:10</a:t>
            </a:r>
          </a:p>
          <a:p>
            <a:r>
              <a:rPr lang="ru-RU" sz="2400" b="1" dirty="0" smtClean="0"/>
              <a:t>Миша решил организовать доставку пиццы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7245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7166"/>
            <a:ext cx="414340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142984"/>
            <a:ext cx="421484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9" y="4786322"/>
            <a:ext cx="842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22.10.19., 10:45</a:t>
            </a:r>
          </a:p>
          <a:p>
            <a:r>
              <a:rPr lang="ru-RU" sz="2800" b="1" i="1" dirty="0" smtClean="0"/>
              <a:t>Знаем мы, что иногда с неба капает вода. Чтобы нам не намочиться, нам пакетик пригодиться! </a:t>
            </a:r>
          </a:p>
        </p:txBody>
      </p:sp>
    </p:spTree>
    <p:extLst>
      <p:ext uri="{BB962C8B-B14F-4D97-AF65-F5344CB8AC3E}">
        <p14:creationId xmlns:p14="http://schemas.microsoft.com/office/powerpoint/2010/main" xmlns="" val="1536806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85719" y="142852"/>
            <a:ext cx="4768487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14942" y="857232"/>
            <a:ext cx="3786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23.10.19., 10:45</a:t>
            </a:r>
          </a:p>
          <a:p>
            <a:r>
              <a:rPr lang="ru-RU" sz="2400" b="1" i="1" dirty="0" smtClean="0"/>
              <a:t>Все на свете дети знают </a:t>
            </a:r>
          </a:p>
          <a:p>
            <a:r>
              <a:rPr lang="ru-RU" sz="2400" b="1" i="1" dirty="0" smtClean="0"/>
              <a:t>Звуки разные бывают!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1088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42"/>
            <a:ext cx="3851473" cy="514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1954" y="69395"/>
            <a:ext cx="3852494" cy="514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380672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25.10.19. ; 17 : 30</a:t>
            </a:r>
          </a:p>
          <a:p>
            <a:r>
              <a:rPr lang="ru-RU" sz="2400" b="1" dirty="0" smtClean="0">
                <a:cs typeface="Times New Roman" pitchFamily="18" charset="0"/>
              </a:rPr>
              <a:t>Прогулка продолжается- погода все меняется!</a:t>
            </a:r>
          </a:p>
          <a:p>
            <a:r>
              <a:rPr lang="ru-RU" sz="2400" b="1" dirty="0" smtClean="0">
                <a:cs typeface="Times New Roman" pitchFamily="18" charset="0"/>
              </a:rPr>
              <a:t>(Наши уличные часы, на которых во время прогулки мы отмечаем погоду).</a:t>
            </a:r>
            <a:endParaRPr lang="ru-RU" sz="24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441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3906"/>
            <a:ext cx="4752528" cy="6350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1412776"/>
            <a:ext cx="32403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Яхта парус поднимает, </a:t>
            </a:r>
          </a:p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Ветер парус надувает </a:t>
            </a:r>
          </a:p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И к далёким берегам </a:t>
            </a:r>
          </a:p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Гонит Яхту по волнам. </a:t>
            </a:r>
          </a:p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Кто на Яхте вдаль плывет?</a:t>
            </a:r>
          </a:p>
          <a:p>
            <a:pPr fontAlgn="base"/>
            <a:r>
              <a:rPr lang="ru-RU" sz="2400" b="1" dirty="0">
                <a:solidFill>
                  <a:srgbClr val="000000"/>
                </a:solidFill>
              </a:rPr>
              <a:t>Тот, кто в </a:t>
            </a:r>
            <a:r>
              <a:rPr lang="ru-RU" sz="2400" b="1" dirty="0" smtClean="0">
                <a:solidFill>
                  <a:srgbClr val="000000"/>
                </a:solidFill>
              </a:rPr>
              <a:t>«Звездочках» живёт!</a:t>
            </a:r>
            <a:r>
              <a:rPr lang="ru-RU" sz="2400" b="1" dirty="0">
                <a:solidFill>
                  <a:srgbClr val="000000"/>
                </a:solidFill>
              </a:rPr>
              <a:t> </a:t>
            </a:r>
          </a:p>
          <a:p>
            <a:pPr fontAlgn="base"/>
            <a:endParaRPr lang="ru-RU" b="1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476672"/>
            <a:ext cx="220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28.10.19.; 17:20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992177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463"/>
            <a:ext cx="3428217" cy="458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5" y="51134"/>
            <a:ext cx="3567913" cy="476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851883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29.10.19.; 10:45</a:t>
            </a:r>
          </a:p>
          <a:p>
            <a:r>
              <a:rPr lang="ru-RU" sz="2400" b="1" dirty="0" smtClean="0"/>
              <a:t>До зимы нам далеко, а катаемся легко!</a:t>
            </a:r>
          </a:p>
          <a:p>
            <a:r>
              <a:rPr lang="ru-RU" sz="2400" b="1" dirty="0" smtClean="0"/>
              <a:t>(Девочки Валя Коржина и Вика Степанович придумали ледяной каток и устроили настоящее фигурное катание!)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99615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4388700" cy="35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ххх\Desktop\звезды2\IMG_20191002_1645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4463"/>
            <a:ext cx="4176464" cy="357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0034" y="4214818"/>
            <a:ext cx="835824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01.10.19., 10:45</a:t>
            </a:r>
          </a:p>
          <a:p>
            <a:r>
              <a:rPr lang="ru-RU" sz="2400" b="1" i="1" dirty="0" smtClean="0"/>
              <a:t>Без творчества ни куда. Лиза Сапожникова и Миша Барабаш  нарисовали магазин куда привозят свежий и горячий хлеб. Ребята между собой договорились кто и что будет рисовать. Для этого им понадобились мелки и самоклеющаяся бумага.  Немного фантазии и рисунок готов.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66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ххх\Desktop\звезды2\IMG_20191003_1037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307"/>
            <a:ext cx="5201201" cy="36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8304"/>
            <a:ext cx="2808312" cy="357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4572008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01.10.19., 10:45</a:t>
            </a:r>
          </a:p>
          <a:p>
            <a:r>
              <a:rPr lang="ru-RU" sz="3600" b="1" i="1" dirty="0" smtClean="0"/>
              <a:t> Гляньте чудо скок да скок</a:t>
            </a:r>
          </a:p>
          <a:p>
            <a:r>
              <a:rPr lang="ru-RU" sz="3600" b="1" i="1" dirty="0" smtClean="0"/>
              <a:t>Это прыгает мешок!!!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23407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0529"/>
            <a:ext cx="461831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2161" y="300529"/>
            <a:ext cx="407032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2910" y="4000504"/>
            <a:ext cx="81439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02.10.19., 10:45</a:t>
            </a:r>
          </a:p>
          <a:p>
            <a:r>
              <a:rPr lang="ru-RU" sz="2800" b="1" i="1" dirty="0" smtClean="0"/>
              <a:t>Магазин любимая игра девчонок. На вопрос, что будите продавать? Был ответ один. </a:t>
            </a:r>
          </a:p>
          <a:p>
            <a:r>
              <a:rPr lang="ru-RU" sz="2800" b="1" i="1" dirty="0" smtClean="0"/>
              <a:t>-Вика Степанович: Хлеб, булочки и пирожки. </a:t>
            </a:r>
          </a:p>
          <a:p>
            <a:r>
              <a:rPr lang="ru-RU" sz="2800" b="1" i="1" dirty="0" smtClean="0"/>
              <a:t>Покупатели были довольны свежем хлебом.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716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5015" y="255566"/>
            <a:ext cx="3877526" cy="361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5566"/>
            <a:ext cx="4834341" cy="361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21446" y="3244334"/>
            <a:ext cx="1701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02.10.19., 10:45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544253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02.10.19., </a:t>
            </a:r>
            <a:r>
              <a:rPr lang="ru-RU" sz="2400" b="1" dirty="0" smtClean="0"/>
              <a:t>10:30</a:t>
            </a:r>
          </a:p>
          <a:p>
            <a:r>
              <a:rPr lang="ru-RU" sz="2400" b="1" dirty="0" smtClean="0"/>
              <a:t>Нади девочки: Валя Коржина, Милана </a:t>
            </a:r>
            <a:r>
              <a:rPr lang="ru-RU" sz="2400" b="1" dirty="0" err="1" smtClean="0"/>
              <a:t>Прозорова</a:t>
            </a:r>
            <a:r>
              <a:rPr lang="ru-RU" sz="2400" b="1" dirty="0" smtClean="0"/>
              <a:t>, Соня Белоусова, Женя Иванова собирают урожай, который отправят на мельницу.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75196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880773" cy="551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4462"/>
            <a:ext cx="4713918" cy="352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4810" y="4143380"/>
            <a:ext cx="47149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02.10.19., 10:45</a:t>
            </a:r>
          </a:p>
          <a:p>
            <a:r>
              <a:rPr lang="ru-RU" sz="3200" b="1" i="1" dirty="0" smtClean="0"/>
              <a:t>А на мельнице зерно как по волшебству</a:t>
            </a:r>
          </a:p>
          <a:p>
            <a:r>
              <a:rPr lang="ru-RU" sz="3200" b="1" i="1" dirty="0"/>
              <a:t>р</a:t>
            </a:r>
            <a:r>
              <a:rPr lang="ru-RU" sz="3200" b="1" i="1" dirty="0" smtClean="0"/>
              <a:t>астирается в муку!!!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xmlns="" val="243199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457522" cy="436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4463"/>
            <a:ext cx="4104456" cy="436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44" y="4714884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03.10.19., 10:45</a:t>
            </a:r>
          </a:p>
          <a:p>
            <a:r>
              <a:rPr lang="ru-RU" sz="3200" b="1" i="1" dirty="0" smtClean="0"/>
              <a:t>Зал кричит – трясется пол,</a:t>
            </a:r>
          </a:p>
          <a:p>
            <a:r>
              <a:rPr lang="ru-RU" sz="3200" b="1" i="1" dirty="0" smtClean="0"/>
              <a:t>Мы играем в волейбол!!!   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xmlns="" val="3652823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linii_volnistyy_fon_svetlyy_43976_2560x1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9652"/>
            <a:ext cx="4341680" cy="382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9653"/>
            <a:ext cx="4032448" cy="382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4500570"/>
            <a:ext cx="84296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04.10.19., 10:45</a:t>
            </a:r>
          </a:p>
          <a:p>
            <a:r>
              <a:rPr lang="ru-RU" sz="3200" b="1" i="1" dirty="0" smtClean="0"/>
              <a:t>Впереди журчит ручей.</a:t>
            </a:r>
          </a:p>
          <a:p>
            <a:r>
              <a:rPr lang="ru-RU" sz="3200" b="1" i="1" dirty="0" smtClean="0"/>
              <a:t>Бежим по камушкам скорей.  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4129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556</Words>
  <Application>Microsoft Office PowerPoint</Application>
  <PresentationFormat>Экран (4:3)</PresentationFormat>
  <Paragraphs>76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ххх</dc:creator>
  <cp:lastModifiedBy>Vadim</cp:lastModifiedBy>
  <cp:revision>85</cp:revision>
  <dcterms:created xsi:type="dcterms:W3CDTF">2019-10-02T03:21:57Z</dcterms:created>
  <dcterms:modified xsi:type="dcterms:W3CDTF">2022-11-11T14:12:47Z</dcterms:modified>
</cp:coreProperties>
</file>