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152640"/>
            <a:ext cx="579096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761976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4037040"/>
            <a:ext cx="761976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152640"/>
            <a:ext cx="579096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371808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61400" y="1752480"/>
            <a:ext cx="371808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361400" y="4037040"/>
            <a:ext cx="371808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4037040"/>
            <a:ext cx="371808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7175" y="1752600"/>
            <a:ext cx="548005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hap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7175" y="1752600"/>
            <a:ext cx="548005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152640"/>
            <a:ext cx="579096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7619760" cy="4373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752480"/>
            <a:ext cx="7619760" cy="4373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152640"/>
            <a:ext cx="579096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752480"/>
            <a:ext cx="7619760" cy="4373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152640"/>
            <a:ext cx="579096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7619760" cy="4373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152640"/>
            <a:ext cx="579096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3718080" cy="4373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361400" y="1752480"/>
            <a:ext cx="3718080" cy="4373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152640"/>
            <a:ext cx="579096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152640"/>
            <a:ext cx="5790960" cy="6357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152640"/>
            <a:ext cx="579096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371808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4037040"/>
            <a:ext cx="371808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361400" y="1752480"/>
            <a:ext cx="3718080" cy="4373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152640"/>
            <a:ext cx="579096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3718080" cy="4373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361400" y="1752480"/>
            <a:ext cx="371808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361400" y="4037040"/>
            <a:ext cx="371808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152640"/>
            <a:ext cx="579096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371808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361400" y="1752480"/>
            <a:ext cx="371808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4037040"/>
            <a:ext cx="7619760" cy="2085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9001125" y="0"/>
            <a:ext cx="142875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CustomShape 2"/>
          <p:cNvSpPr/>
          <p:nvPr/>
        </p:nvSpPr>
        <p:spPr>
          <a:xfrm>
            <a:off x="9001125" y="1371600"/>
            <a:ext cx="142875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8" name="PlaceHolder 3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5791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текста заголовка щёлкните мышьюОбразец заголовка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Для правки структуры щёлкните мышью</a:t>
            </a:r>
            <a:endParaRPr/>
          </a:p>
          <a:p>
            <a:pPr lvl="1"/>
            <a:r>
              <a:rPr lang="ru-RU"/>
              <a:t>Второй уровень структуры</a:t>
            </a:r>
            <a:endParaRPr/>
          </a:p>
          <a:p>
            <a:pPr lvl="2"/>
            <a:r>
              <a:rPr lang="ru-RU"/>
              <a:t>Третий уровень структуры</a:t>
            </a:r>
            <a:endParaRPr/>
          </a:p>
          <a:p>
            <a:pPr lvl="3"/>
            <a:r>
              <a:rPr lang="ru-RU"/>
              <a:t>Четвёртый уровень структуры</a:t>
            </a:r>
            <a:endParaRPr/>
          </a:p>
          <a:p>
            <a:pPr lvl="4"/>
            <a:r>
              <a:rPr lang="ru-RU"/>
              <a:t>Пятый уровень структуры</a:t>
            </a:r>
            <a:endParaRPr/>
          </a:p>
          <a:p>
            <a:pPr lvl="5"/>
            <a:r>
              <a:rPr lang="ru-RU"/>
              <a:t>Шестой уровень структуры</a:t>
            </a:r>
            <a:endParaRPr/>
          </a:p>
          <a:p>
            <a:r>
              <a:rPr lang="ru-RU"/>
              <a:t>Седьмой уровень структурыОбразец текста</a:t>
            </a:r>
            <a:endParaRPr/>
          </a:p>
          <a:p>
            <a:pPr lvl="1"/>
            <a:r>
              <a:rPr lang="ru-RU"/>
              <a:t>Второй уровень</a:t>
            </a:r>
            <a:endParaRPr/>
          </a:p>
          <a:p>
            <a:pPr lvl="2"/>
            <a:r>
              <a:rPr lang="ru-RU"/>
              <a:t>Третий уровень</a:t>
            </a:r>
            <a:endParaRPr/>
          </a:p>
          <a:p>
            <a:pPr lvl="3"/>
            <a:r>
              <a:rPr lang="ru-RU"/>
              <a:t>Четвертый уровень</a:t>
            </a:r>
            <a:endParaRPr/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457200" y="6172200"/>
            <a:ext cx="3429000" cy="304800"/>
          </a:xfrm>
          <a:prstGeom prst="rect">
            <a:avLst/>
          </a:prstGeom>
        </p:spPr>
        <p:txBody>
          <a:bodyPr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ru-RU"/>
              <a:t>31.10.18</a:t>
            </a:r>
            <a:endParaRPr>
              <a:latin typeface="+mn-lt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457200" y="6492875"/>
            <a:ext cx="3429000" cy="284163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 rot="16200000">
            <a:off x="8227219" y="5885656"/>
            <a:ext cx="1316038" cy="365125"/>
          </a:xfrm>
          <a:prstGeom prst="rect">
            <a:avLst/>
          </a:prstGeom>
        </p:spPr>
        <p:txBody>
          <a:bodyPr lIns="45720" tIns="91440" rIns="45720" bIns="9144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D1282E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fld id="{9B9B19B1-A731-440B-B5EF-65011D3DF7E9}" type="slidenum">
              <a:rPr lang="ru-RU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Shape 1"/>
          <p:cNvSpPr txBox="1">
            <a:spLocks noChangeArrowheads="1"/>
          </p:cNvSpPr>
          <p:nvPr/>
        </p:nvSpPr>
        <p:spPr bwMode="auto">
          <a:xfrm>
            <a:off x="323850" y="188913"/>
            <a:ext cx="82296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ru-RU" sz="3600" b="1" i="1">
                <a:solidFill>
                  <a:srgbClr val="D1282E"/>
                </a:solidFill>
                <a:latin typeface="Arial Black" pitchFamily="34" charset="0"/>
                <a:cs typeface="DejaVu Sans" pitchFamily="34" charset="0"/>
              </a:rPr>
              <a:t>От чего зависит эффективность урока?</a:t>
            </a:r>
            <a:endParaRPr lang="ru-RU">
              <a:cs typeface="DejaVu Sans" pitchFamily="34" charset="0"/>
            </a:endParaRPr>
          </a:p>
        </p:txBody>
      </p:sp>
      <p:sp>
        <p:nvSpPr>
          <p:cNvPr id="14338" name="TextShape 2"/>
          <p:cNvSpPr txBox="1">
            <a:spLocks noChangeArrowheads="1"/>
          </p:cNvSpPr>
          <p:nvPr/>
        </p:nvSpPr>
        <p:spPr bwMode="auto">
          <a:xfrm>
            <a:off x="457200" y="1752600"/>
            <a:ext cx="76200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000" b="1" u="sng">
                <a:solidFill>
                  <a:srgbClr val="000000"/>
                </a:solidFill>
                <a:cs typeface="DejaVu Sans" pitchFamily="34" charset="0"/>
              </a:rPr>
              <a:t>Подготовка учителя к уроку:</a:t>
            </a:r>
            <a:endParaRPr lang="ru-RU">
              <a:cs typeface="DejaVu Sans" pitchFamily="34" charset="0"/>
            </a:endParaRPr>
          </a:p>
          <a:p>
            <a:endParaRPr lang="ru-RU">
              <a:cs typeface="DejaVu Sans" pitchFamily="34" charset="0"/>
            </a:endParaRPr>
          </a:p>
          <a:p>
            <a:pPr>
              <a:buFont typeface="Arial" charset="0"/>
              <a:buChar char="-"/>
            </a:pPr>
            <a:r>
              <a:rPr lang="ru-RU" sz="2000" b="1">
                <a:solidFill>
                  <a:srgbClr val="000000"/>
                </a:solidFill>
                <a:cs typeface="DejaVu Sans" pitchFamily="34" charset="0"/>
              </a:rPr>
              <a:t>учитывает особенности класса,</a:t>
            </a:r>
            <a:endParaRPr lang="ru-RU">
              <a:cs typeface="DejaVu Sans" pitchFamily="34" charset="0"/>
            </a:endParaRPr>
          </a:p>
          <a:p>
            <a:endParaRPr lang="ru-RU">
              <a:cs typeface="DejaVu Sans" pitchFamily="34" charset="0"/>
            </a:endParaRPr>
          </a:p>
          <a:p>
            <a:pPr>
              <a:buFont typeface="Arial" charset="0"/>
              <a:buChar char="-"/>
            </a:pPr>
            <a:r>
              <a:rPr lang="ru-RU" sz="2000" b="1">
                <a:solidFill>
                  <a:srgbClr val="000000"/>
                </a:solidFill>
                <a:cs typeface="DejaVu Sans" pitchFamily="34" charset="0"/>
              </a:rPr>
              <a:t>учитывает свои особенности,</a:t>
            </a:r>
            <a:endParaRPr lang="ru-RU">
              <a:cs typeface="DejaVu Sans" pitchFamily="34" charset="0"/>
            </a:endParaRPr>
          </a:p>
          <a:p>
            <a:endParaRPr lang="ru-RU">
              <a:cs typeface="DejaVu Sans" pitchFamily="34" charset="0"/>
            </a:endParaRPr>
          </a:p>
          <a:p>
            <a:pPr>
              <a:buFont typeface="Arial" charset="0"/>
              <a:buChar char="-"/>
            </a:pPr>
            <a:r>
              <a:rPr lang="ru-RU" sz="2000" b="1">
                <a:solidFill>
                  <a:srgbClr val="000000"/>
                </a:solidFill>
                <a:cs typeface="DejaVu Sans" pitchFamily="34" charset="0"/>
              </a:rPr>
              <a:t>соблюдает правила, обеспечивающие успешное проведение урока.</a:t>
            </a:r>
            <a:endParaRPr lang="ru-RU">
              <a:cs typeface="DejaVu Sans" pitchFamily="34" charset="0"/>
            </a:endParaRPr>
          </a:p>
          <a:p>
            <a:endParaRPr lang="ru-RU">
              <a:cs typeface="DejaVu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Shape 1"/>
          <p:cNvSpPr txBox="1">
            <a:spLocks noChangeArrowheads="1"/>
          </p:cNvSpPr>
          <p:nvPr/>
        </p:nvSpPr>
        <p:spPr bwMode="auto">
          <a:xfrm>
            <a:off x="457200" y="152400"/>
            <a:ext cx="6994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ru-RU" sz="3200" i="1">
                <a:solidFill>
                  <a:srgbClr val="D1282E"/>
                </a:solidFill>
                <a:latin typeface="Arial Black" pitchFamily="34" charset="0"/>
                <a:cs typeface="DejaVu Sans" pitchFamily="34" charset="0"/>
              </a:rPr>
              <a:t>Сайт«Методсовет»</a:t>
            </a:r>
            <a:endParaRPr lang="ru-RU">
              <a:cs typeface="DejaVu Sans" pitchFamily="34" charset="0"/>
            </a:endParaRPr>
          </a:p>
        </p:txBody>
      </p:sp>
      <p:pic>
        <p:nvPicPr>
          <p:cNvPr id="16386" name="Shap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38" y="1223963"/>
            <a:ext cx="7785100" cy="51816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Shape 1"/>
          <p:cNvSpPr txBox="1">
            <a:spLocks noChangeArrowheads="1"/>
          </p:cNvSpPr>
          <p:nvPr/>
        </p:nvSpPr>
        <p:spPr bwMode="auto">
          <a:xfrm>
            <a:off x="395288" y="188913"/>
            <a:ext cx="8218487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ru-RU" sz="3600">
                <a:solidFill>
                  <a:srgbClr val="D1282E"/>
                </a:solidFill>
                <a:latin typeface="Arial Black" pitchFamily="34" charset="0"/>
                <a:cs typeface="DejaVu Sans" pitchFamily="34" charset="0"/>
              </a:rPr>
              <a:t>
</a:t>
            </a:r>
            <a:r>
              <a:rPr lang="ru-RU" sz="3600" b="1" i="1">
                <a:solidFill>
                  <a:srgbClr val="D1282E"/>
                </a:solidFill>
                <a:latin typeface="Arial Black" pitchFamily="34" charset="0"/>
                <a:cs typeface="DejaVu Sans" pitchFamily="34" charset="0"/>
              </a:rPr>
              <a:t>
</a:t>
            </a:r>
            <a:r>
              <a:rPr lang="ru-RU" sz="3600">
                <a:solidFill>
                  <a:srgbClr val="D1282E"/>
                </a:solidFill>
                <a:latin typeface="Arial Black" pitchFamily="34" charset="0"/>
                <a:cs typeface="DejaVu Sans" pitchFamily="34" charset="0"/>
              </a:rPr>
              <a:t>
</a:t>
            </a:r>
            <a:endParaRPr lang="ru-RU">
              <a:cs typeface="DejaVu Sans" pitchFamily="34" charset="0"/>
            </a:endParaRPr>
          </a:p>
        </p:txBody>
      </p:sp>
      <p:sp>
        <p:nvSpPr>
          <p:cNvPr id="17410" name="TextShape 2"/>
          <p:cNvSpPr txBox="1">
            <a:spLocks noChangeArrowheads="1"/>
          </p:cNvSpPr>
          <p:nvPr/>
        </p:nvSpPr>
        <p:spPr bwMode="auto">
          <a:xfrm>
            <a:off x="468313" y="404813"/>
            <a:ext cx="8228012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3500" b="1" i="1">
                <a:solidFill>
                  <a:srgbClr val="D1282E"/>
                </a:solidFill>
                <a:cs typeface="DejaVu Sans" pitchFamily="34" charset="0"/>
              </a:rPr>
              <a:t>Рекомендации:</a:t>
            </a:r>
            <a:endParaRPr lang="ru-RU">
              <a:cs typeface="DejaVu Sans" pitchFamily="34" charset="0"/>
            </a:endParaRPr>
          </a:p>
          <a:p>
            <a:r>
              <a:rPr lang="ru-RU" sz="2800" i="1">
                <a:solidFill>
                  <a:srgbClr val="000000"/>
                </a:solidFill>
                <a:cs typeface="DejaVu Sans" pitchFamily="34" charset="0"/>
              </a:rPr>
              <a:t>Учителям при подготовке к урокам  планировать не только содержание и объём учебного материала, но и приёмы и формы работы с учащимися для создания условий, способствующих максимальному развитию каждого ребёнка.</a:t>
            </a:r>
            <a:endParaRPr lang="ru-RU">
              <a:cs typeface="DejaVu Sans" pitchFamily="34" charset="0"/>
            </a:endParaRPr>
          </a:p>
          <a:p>
            <a:endParaRPr lang="ru-RU">
              <a:cs typeface="DejaVu Sans" pitchFamily="34" charset="0"/>
            </a:endParaRPr>
          </a:p>
          <a:p>
            <a:pPr algn="r"/>
            <a:r>
              <a:rPr lang="ru-RU" sz="2800" i="1">
                <a:solidFill>
                  <a:srgbClr val="D1282E"/>
                </a:solidFill>
                <a:cs typeface="DejaVu Sans" pitchFamily="34" charset="0"/>
              </a:rPr>
              <a:t>«Кто не знает, куда направляется, очень удивится, что попал не туда»</a:t>
            </a:r>
            <a:endParaRPr lang="ru-RU">
              <a:cs typeface="DejaVu Sans" pitchFamily="34" charset="0"/>
            </a:endParaRPr>
          </a:p>
          <a:p>
            <a:pPr algn="r"/>
            <a:r>
              <a:rPr lang="ru-RU" sz="2800" i="1">
                <a:solidFill>
                  <a:srgbClr val="D1282E"/>
                </a:solidFill>
                <a:cs typeface="DejaVu Sans" pitchFamily="34" charset="0"/>
              </a:rPr>
              <a:t>М.Твен</a:t>
            </a:r>
            <a:endParaRPr lang="ru-RU">
              <a:cs typeface="DejaVu Sans" pitchFamily="34" charset="0"/>
            </a:endParaRPr>
          </a:p>
          <a:p>
            <a:endParaRPr lang="ru-RU">
              <a:cs typeface="DejaVu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PresentationFormat>Экран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13</vt:i4>
      </vt:variant>
      <vt:variant>
        <vt:lpstr>Заголовки слайдов</vt:lpstr>
      </vt:variant>
      <vt:variant>
        <vt:i4>3</vt:i4>
      </vt:variant>
    </vt:vector>
  </HeadingPairs>
  <TitlesOfParts>
    <vt:vector size="20" baseType="lpstr">
      <vt:lpstr>Arial</vt:lpstr>
      <vt:lpstr>DejaVu Sans</vt:lpstr>
      <vt:lpstr>Calibri</vt:lpstr>
      <vt:lpstr>Arial Black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1</cp:revision>
  <dcterms:modified xsi:type="dcterms:W3CDTF">2018-11-01T09:51:35Z</dcterms:modified>
</cp:coreProperties>
</file>