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61" r:id="rId6"/>
    <p:sldId id="277" r:id="rId7"/>
    <p:sldId id="275" r:id="rId8"/>
    <p:sldId id="276" r:id="rId9"/>
    <p:sldId id="268" r:id="rId10"/>
    <p:sldId id="270" r:id="rId11"/>
    <p:sldId id="269" r:id="rId12"/>
    <p:sldId id="271" r:id="rId13"/>
    <p:sldId id="272" r:id="rId14"/>
    <p:sldId id="274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6553200" cy="38100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Проект </a:t>
            </a:r>
            <a:r>
              <a:rPr lang="ru-RU" sz="8000" i="1" dirty="0" smtClean="0">
                <a:solidFill>
                  <a:srgbClr val="00B050"/>
                </a:solidFill>
              </a:rPr>
              <a:t>«ВЕСЁЛАЯ  АЗБУКА»</a:t>
            </a:r>
            <a:endParaRPr lang="ru-RU" sz="8000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9800" y="5410200"/>
            <a:ext cx="6553200" cy="1066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 ученики  1 В  класса  МОУ  СОШ  №  1 </a:t>
            </a: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 руководитель: 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Кельзина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В.В.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st.depositphotos.com/1967477/1881/v/950/depositphotos_18813125-stock-illustration-happy-smiley-emot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181600"/>
            <a:ext cx="1670897" cy="1102498"/>
          </a:xfrm>
          <a:prstGeom prst="rect">
            <a:avLst/>
          </a:prstGeom>
          <a:noFill/>
        </p:spPr>
      </p:pic>
      <p:pic>
        <p:nvPicPr>
          <p:cNvPr id="1030" name="Picture 6" descr="http://pimg.mycdn.me/getImage?disableStub=true&amp;type=VIDEO_S_720&amp;url=https%3A%2F%2Fvdp.mycdn.me%2FgetImage%3Fid%3D233689646381%26idx%3D30%26thumbType%3D47%26f%3D1%26i%3D1&amp;signatureToken=kfSBlgjwLo0JuiC9AQCRf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581400"/>
            <a:ext cx="24384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fs01.infourok.ru/images/doc/8/10567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https://ds04.infourok.ru/uploads/ex/0bc4/0007ace3-7bbc490c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7650"/>
            <a:ext cx="8680449" cy="6457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ds03.infourok.ru/uploads/ex/0630/0000b5f7-6d2a30f5/64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7376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ds03.infourok.ru/uploads/ex/1016/000553bd-738ac523/640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5852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ds02.infourok.ru/uploads/ex/0223/00077c32-7f2855ca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2939" y="228600"/>
            <a:ext cx="4202461" cy="3124199"/>
          </a:xfrm>
          <a:prstGeom prst="rect">
            <a:avLst/>
          </a:prstGeom>
          <a:noFill/>
        </p:spPr>
      </p:pic>
      <p:pic>
        <p:nvPicPr>
          <p:cNvPr id="5" name="Picture 2" descr="https://ds03.infourok.ru/uploads/ex/1095/0002e33c-bb1a4039/5/img1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1" y="2797175"/>
            <a:ext cx="4800600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ds03.infourok.ru/uploads/ex/0ce9/00036848-48eba693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975" y="228601"/>
            <a:ext cx="8683625" cy="6360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229600" cy="426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АКТУАЛЬНОСТЬ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0" dirty="0" smtClean="0">
                <a:solidFill>
                  <a:srgbClr val="0070C0"/>
                </a:solidFill>
              </a:rPr>
              <a:t>Изучая   алфавит   русского  языка  детям  нашего  класса  стало  интересно узнать более  подробно  об  истории  возникновения  русского  алфавита,  азбуки. Захотелось  самим создать  свою азбуку,  чтобы  её  интересно  было  изучать и лучше  запомнить. </a:t>
            </a:r>
            <a:endParaRPr lang="ru-RU" sz="3100" b="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0698480" y="3685032"/>
            <a:ext cx="45719" cy="4297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7" name="Picture 1" descr="C:\Users\user\Desktop\44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648200"/>
            <a:ext cx="2626388" cy="1743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ds03.infourok.ru/uploads/ex/0ce9/00036848-48eba693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799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746" name="AutoShape 2" descr="Ð­Ð¢ÐÐÐ« Ð ÐÐÐÐ¢Ð«: 1 ÑÑÐ°Ð¿-ÐÐ·ÑÑÐµÐ½Ð¸Ðµ Ð»Ð¸ÑÐµÑÐ°ÑÑÑÑ Ð¿Ð¾ ÑÐµÐ¼Ðµ. 2 ÑÑÐ°Ð¿- ÐÐ¾Ð´Ð¾Ð±ÑÐ°ÑÑ ÑÑÐ¸ÑÐ¸ Ð¸ Ð·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Ð­Ð¢ÐÐÐ« Ð ÐÐÐÐ¢Ð«: 1 ÑÑÐ°Ð¿-ÐÐ·ÑÑÐµÐ½Ð¸Ðµ Ð»Ð¸ÑÐµÑÐ°ÑÑÑÑ Ð¿Ð¾ ÑÐµÐ¼Ðµ. 2 ÑÑÐ°Ð¿- ÐÐ¾Ð´Ð¾Ð±ÑÐ°ÑÑ ÑÑÐ¸ÑÐ¸ Ð¸ Ð·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Ð­Ð¢ÐÐÐ« Ð ÐÐÐÐ¢Ð«: 1 ÑÑÐ°Ð¿-ÐÐ·ÑÑÐµÐ½Ð¸Ðµ Ð»Ð¸ÑÐµÑÐ°ÑÑÑÑ Ð¿Ð¾ ÑÐµÐ¼Ðµ. 2 ÑÑÐ°Ð¿- ÐÐ¾Ð´Ð¾Ð±ÑÐ°ÑÑ ÑÑÐ¸ÑÐ¸ Ð¸ Ð·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2" name="AutoShape 8" descr="Ð­Ð¢ÐÐÐ« Ð ÐÐÐÐ¢Ð«: 1 ÑÑÐ°Ð¿-ÐÐ·ÑÑÐµÐ½Ð¸Ðµ Ð»Ð¸ÑÐµÑÐ°ÑÑÑÑ Ð¿Ð¾ ÑÐµÐ¼Ðµ. 2 ÑÑÐ°Ð¿- ÐÐ¾Ð´Ð¾Ð±ÑÐ°ÑÑ ÑÑÐ¸ÑÐ¸ Ð¸ Ð·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3" name="Picture 9" descr="C:\Users\user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ds05.infourok.ru/uploads/ex/0070/0000d747-dcbede4e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599"/>
            <a:ext cx="8305800" cy="6174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samoylova-gim1.ru/uploads/posts/2018-06/152925555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756649" cy="656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sadikromashka.okis.ru/file/sadikromashka/KNUTOVA001/SEMINAR-GLASNIE.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868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ds05.infourok.ru/uploads/ex/10c4/0003a6bb-33595e88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415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36280" cy="573024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9753600" y="304801"/>
            <a:ext cx="1066800" cy="22555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62" name="Picture 2" descr="http://900igr.net/up/datas/54224/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5737"/>
            <a:ext cx="8610600" cy="6457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20</Words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Проект «ВЕСЁЛАЯ  АЗБУКА»</vt:lpstr>
      <vt:lpstr>        АКТУАЛЬНОСТЬ Изучая   алфавит   русского  языка  детям  нашего  класса  стало  интересно узнать более  подробно  об  истории  возникновения  русского  алфавита,  азбуки. Захотелось  самим создать  свою азбуку,  чтобы  её  интересно  было  изучать и лучше  запомнить. 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2019-04-07T18:20:43Z</dcterms:created>
  <dcterms:modified xsi:type="dcterms:W3CDTF">2022-11-11T02:30:58Z</dcterms:modified>
</cp:coreProperties>
</file>