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4"/>
  </p:notes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7" r:id="rId19"/>
    <p:sldId id="274" r:id="rId20"/>
    <p:sldId id="276" r:id="rId21"/>
    <p:sldId id="278" r:id="rId22"/>
    <p:sldId id="279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35" autoAdjust="0"/>
    <p:restoredTop sz="94776" autoAdjust="0"/>
  </p:normalViewPr>
  <p:slideViewPr>
    <p:cSldViewPr>
      <p:cViewPr varScale="1">
        <p:scale>
          <a:sx n="110" d="100"/>
          <a:sy n="110" d="100"/>
        </p:scale>
        <p:origin x="-1608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7B97FD4-0F4F-429C-938D-281D28A06401}" type="datetimeFigureOut">
              <a:rPr lang="ru-RU" smtClean="0"/>
              <a:pPr/>
              <a:t>11.11.2022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DAB3E9-2F56-4942-B5D8-F10BAF7F04A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634959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DAB3E9-2F56-4942-B5D8-F10BAF7F04A1}" type="slidenum">
              <a:rPr lang="ru-RU" smtClean="0"/>
              <a:pPr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307056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11.11.2022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6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9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2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4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7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539551" y="980728"/>
            <a:ext cx="8064897" cy="323165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ru-RU" sz="44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ctr"/>
            <a:endParaRPr lang="ru-RU" sz="4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ctr"/>
            <a:endParaRPr lang="ru-RU" sz="44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ctr"/>
            <a:endParaRPr lang="ru-RU" sz="4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ctr"/>
            <a:r>
              <a:rPr lang="ru-RU" sz="28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разновозрастная гр. «Звездочки»</a:t>
            </a:r>
            <a:endParaRPr lang="ru-RU" sz="28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" y="-1"/>
            <a:ext cx="9144000" cy="6857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755576" y="1268760"/>
            <a:ext cx="7848872" cy="42780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40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ctr"/>
            <a:r>
              <a:rPr lang="ru-RU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Проект</a:t>
            </a:r>
            <a:r>
              <a:rPr lang="ru-RU" sz="40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: </a:t>
            </a:r>
            <a:r>
              <a:rPr lang="ru-RU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«что такое деньги?»</a:t>
            </a:r>
          </a:p>
          <a:p>
            <a:pPr algn="ctr"/>
            <a:endParaRPr lang="ru-RU" sz="40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ctr"/>
            <a:endParaRPr lang="ru-RU" sz="20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ctr"/>
            <a:endParaRPr lang="ru-RU" sz="20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ctr"/>
            <a:endParaRPr lang="ru-RU" sz="20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ctr"/>
            <a:endParaRPr lang="ru-RU" sz="20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ctr"/>
            <a:endParaRPr lang="ru-RU" sz="20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ctr"/>
            <a:endParaRPr lang="ru-RU" sz="20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ctr"/>
            <a:r>
              <a:rPr lang="ru-RU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Группа «Звездочки»</a:t>
            </a:r>
            <a:endParaRPr lang="ru-RU" sz="32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14128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2130425"/>
            <a:ext cx="7702624" cy="1442591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3074" name="Picture 2" descr="C:\Users\дюймовочка\Desktop\Катя\ФОН\img2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879192" y="423097"/>
            <a:ext cx="69127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2400" b="1" dirty="0">
                <a:solidFill>
                  <a:srgbClr val="002060"/>
                </a:solidFill>
              </a:rPr>
              <a:t>Центр грамоты</a:t>
            </a:r>
          </a:p>
        </p:txBody>
      </p:sp>
      <p:pic>
        <p:nvPicPr>
          <p:cNvPr id="11266" name="Picture 2" descr="C:\Users\дюймовочка\Desktop\проект фин грамота\IMG_20211216_102758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1560" y="1052736"/>
            <a:ext cx="3795886" cy="50611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1267" name="Picture 3" descr="C:\Users\дюймовочка\Desktop\проект фин грамота\IMG_20211216_103203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72000" y="697300"/>
            <a:ext cx="4097550" cy="5463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509462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2130425"/>
            <a:ext cx="7702624" cy="1442591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3074" name="Picture 2" descr="C:\Users\дюймовочка\Desktop\Катя\ФОН\img2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2290" name="Picture 2" descr="C:\Users\дюймовочка\Desktop\проект фин грамота\IMG_20211216_10415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27584" y="1196752"/>
            <a:ext cx="7416824" cy="5157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827584" y="548680"/>
            <a:ext cx="50405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2800" b="1" dirty="0">
                <a:solidFill>
                  <a:srgbClr val="002060"/>
                </a:solidFill>
              </a:rPr>
              <a:t>Центр </a:t>
            </a:r>
            <a:r>
              <a:rPr lang="ru-RU" sz="2800" b="1" dirty="0" smtClean="0">
                <a:solidFill>
                  <a:srgbClr val="002060"/>
                </a:solidFill>
              </a:rPr>
              <a:t>творчества</a:t>
            </a:r>
            <a:endParaRPr lang="ru-RU" sz="28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09462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2130425"/>
            <a:ext cx="7702624" cy="1442591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3074" name="Picture 2" descr="C:\Users\дюймовочка\Desktop\Катя\ФОН\img2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3314" name="Picture 2" descr="C:\Users\дюймовочка\Desktop\проект фин грамота\IMG_20211216_103246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5536" y="1049355"/>
            <a:ext cx="4032448" cy="53765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95536" y="548680"/>
            <a:ext cx="40324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</a:rPr>
              <a:t>Изготавливали монеты</a:t>
            </a:r>
            <a:endParaRPr lang="ru-RU" sz="2400" b="1" dirty="0">
              <a:solidFill>
                <a:srgbClr val="002060"/>
              </a:solidFill>
            </a:endParaRPr>
          </a:p>
        </p:txBody>
      </p:sp>
      <p:pic>
        <p:nvPicPr>
          <p:cNvPr id="13315" name="Picture 3" descr="C:\Users\дюймовочка\Desktop\проект фин грамота\IMG_20211216_104200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049355"/>
            <a:ext cx="4032448" cy="53765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572000" y="548680"/>
            <a:ext cx="40324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Придумывали свои деньги и карты</a:t>
            </a:r>
            <a:endParaRPr lang="ru-RU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09462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2130425"/>
            <a:ext cx="7702624" cy="1442591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3074" name="Picture 2" descr="C:\Users\дюймовочка\Desktop\Катя\ФОН\img2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4338" name="Picture 2" descr="C:\Users\дюймовочка\Desktop\проект фин грамота\IMG_20211216_08452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55576" y="1268760"/>
            <a:ext cx="7236296" cy="51391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755576" y="404664"/>
            <a:ext cx="66967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</a:rPr>
              <a:t>Сережа Цзян и Егор </a:t>
            </a:r>
            <a:r>
              <a:rPr lang="ru-RU" sz="2400" b="1" dirty="0" err="1" smtClean="0">
                <a:solidFill>
                  <a:srgbClr val="002060"/>
                </a:solidFill>
              </a:rPr>
              <a:t>Овсюк</a:t>
            </a:r>
            <a:r>
              <a:rPr lang="ru-RU" sz="2400" b="1" dirty="0" smtClean="0">
                <a:solidFill>
                  <a:srgbClr val="002060"/>
                </a:solidFill>
              </a:rPr>
              <a:t> открыли магазин</a:t>
            </a:r>
            <a:endParaRPr lang="ru-RU" sz="24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33176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2130425"/>
            <a:ext cx="7702624" cy="1442591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3074" name="Picture 2" descr="C:\Users\дюймовочка\Desktop\Катя\ФОН\img2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5362" name="Picture 2" descr="C:\Users\дюймовочка\Desktop\проект фин грамота\IMG_20211215_154218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1560" y="1112549"/>
            <a:ext cx="3528392" cy="51967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467544" y="404664"/>
            <a:ext cx="828092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</a:rPr>
              <a:t>Илья Виноградов предложил сделать ценники  на продукты. Ребята его поддержали!!!!</a:t>
            </a:r>
            <a:endParaRPr lang="ru-RU" sz="2000" b="1" dirty="0">
              <a:solidFill>
                <a:srgbClr val="002060"/>
              </a:solidFill>
            </a:endParaRPr>
          </a:p>
        </p:txBody>
      </p:sp>
      <p:pic>
        <p:nvPicPr>
          <p:cNvPr id="15363" name="Picture 3" descr="C:\Users\дюймовочка\Desktop\проект фин грамота\IMG_20211215_154143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355976" y="1112550"/>
            <a:ext cx="3961552" cy="52820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333176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2130425"/>
            <a:ext cx="7702624" cy="1442591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3074" name="Picture 2" descr="C:\Users\дюймовочка\Desktop\Катя\ФОН\img2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6386" name="Picture 2" descr="C:\Users\дюймовочка\Desktop\проект фин грамота\IMG_20211215_154234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970511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2130425"/>
            <a:ext cx="7702624" cy="1442591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3074" name="Picture 2" descr="C:\Users\дюймовочка\Desktop\Катя\ФОН\img2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7410" name="Picture 2" descr="C:\Users\дюймовочка\Desktop\проект фин грамота\IMG_20211215_154254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1551" y="1052736"/>
            <a:ext cx="3939902" cy="52532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71522" y="406405"/>
            <a:ext cx="37444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Разложили продукты  на прилавок.</a:t>
            </a:r>
          </a:p>
          <a:p>
            <a:r>
              <a:rPr lang="ru-RU" dirty="0" smtClean="0"/>
              <a:t>Магазин готов к открытию!!!!</a:t>
            </a:r>
            <a:endParaRPr lang="ru-RU" dirty="0"/>
          </a:p>
        </p:txBody>
      </p:sp>
      <p:pic>
        <p:nvPicPr>
          <p:cNvPr id="4" name="Picture 2" descr="C:\Users\дюймовочка\Desktop\проект фин грамота\IMG_20211216_074859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17656" y="729570"/>
            <a:ext cx="4218281" cy="56243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970511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2130425"/>
            <a:ext cx="7702624" cy="1442591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3074" name="Picture 2" descr="C:\Users\дюймовочка\Desktop\Катя\ФОН\img2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683568" y="548680"/>
            <a:ext cx="806489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err="1" smtClean="0"/>
              <a:t>Будилина</a:t>
            </a:r>
            <a:r>
              <a:rPr lang="ru-RU" sz="2400" dirty="0" smtClean="0"/>
              <a:t> Рита и Холодова Ангелина открыли «Детскую стоматологию» .</a:t>
            </a:r>
            <a:endParaRPr lang="ru-RU" sz="2400" dirty="0"/>
          </a:p>
        </p:txBody>
      </p:sp>
      <p:pic>
        <p:nvPicPr>
          <p:cNvPr id="4098" name="Picture 2" descr="C:\Users\дюймовочка\Desktop\проект фин грамота\IMG_20211216_07484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1560" y="1360474"/>
            <a:ext cx="3813887" cy="50851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дюймовочка\Desktop\проект фин грамота\IMG_20211216_074846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71999" y="1379677"/>
            <a:ext cx="3799485" cy="50659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632756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2130425"/>
            <a:ext cx="7702624" cy="1442591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3074" name="Picture 2" descr="C:\Users\дюймовочка\Desktop\Катя\ФОН\img2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146" name="Picture 2" descr="C:\Users\дюймовочка\Desktop\проект фин грамота\IMG_20211213_112130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55576" y="845332"/>
            <a:ext cx="7848872" cy="56706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95536" y="260648"/>
            <a:ext cx="849694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err="1">
                <a:solidFill>
                  <a:srgbClr val="002060"/>
                </a:solidFill>
              </a:rPr>
              <a:t>Аделия</a:t>
            </a:r>
            <a:r>
              <a:rPr lang="ru-RU" sz="2000" b="1" dirty="0">
                <a:solidFill>
                  <a:srgbClr val="002060"/>
                </a:solidFill>
              </a:rPr>
              <a:t>, Илья и Ваня из конструктора придумали свои банкоматы.</a:t>
            </a:r>
          </a:p>
        </p:txBody>
      </p:sp>
    </p:spTree>
    <p:extLst>
      <p:ext uri="{BB962C8B-B14F-4D97-AF65-F5344CB8AC3E}">
        <p14:creationId xmlns:p14="http://schemas.microsoft.com/office/powerpoint/2010/main" xmlns="" val="1549399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2130425"/>
            <a:ext cx="7702624" cy="1442591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3074" name="Picture 2" descr="C:\Users\дюймовочка\Desktop\Катя\ФОН\img2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122" name="Picture 2" descr="C:\Users\дюймовочка\Desktop\проект фин грамота\IMG-7d49da3fce769c16502589b985a7381b-V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3528" y="1196752"/>
            <a:ext cx="3939902" cy="52532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Users\дюймовочка\Desktop\проект фин грамота\IMG-19dbc0f4380416d9123e98ca6837f64e-V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69464" y="908720"/>
            <a:ext cx="4155926" cy="55412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23528" y="354877"/>
            <a:ext cx="840186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err="1" smtClean="0">
                <a:solidFill>
                  <a:srgbClr val="002060"/>
                </a:solidFill>
              </a:rPr>
              <a:t>Аделия</a:t>
            </a:r>
            <a:r>
              <a:rPr lang="ru-RU" sz="2400" b="1" dirty="0" smtClean="0">
                <a:solidFill>
                  <a:srgbClr val="002060"/>
                </a:solidFill>
              </a:rPr>
              <a:t>, Илья и Ваня из конструктора придумали свои банкоматы.</a:t>
            </a:r>
            <a:endParaRPr lang="ru-RU" sz="24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32756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2130425"/>
            <a:ext cx="7702624" cy="1442591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3074" name="Picture 2" descr="C:\Users\дюймовочка\Desktop\Катя\ФОН\img2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611560" y="692696"/>
            <a:ext cx="3168352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/>
            <a:r>
              <a:rPr lang="ru-RU" sz="2400" b="1" dirty="0"/>
              <a:t>КАК ВОЗНИКЛА ИДЕЯ</a:t>
            </a:r>
          </a:p>
          <a:p>
            <a:pPr lvl="0" algn="just"/>
            <a:r>
              <a:rPr lang="ru-RU" sz="2400" b="1" dirty="0">
                <a:solidFill>
                  <a:srgbClr val="0070C0"/>
                </a:solidFill>
              </a:rPr>
              <a:t>Мы собрались на детский совет. Встали перед выбором, какую тему нам выбрать для изучения? Предлагалось </a:t>
            </a:r>
            <a:r>
              <a:rPr lang="ru-RU" sz="2400" b="1" dirty="0" smtClean="0">
                <a:solidFill>
                  <a:srgbClr val="0070C0"/>
                </a:solidFill>
              </a:rPr>
              <a:t>шесть </a:t>
            </a:r>
            <a:r>
              <a:rPr lang="ru-RU" sz="2400" b="1" dirty="0">
                <a:solidFill>
                  <a:srgbClr val="0070C0"/>
                </a:solidFill>
              </a:rPr>
              <a:t>тем! </a:t>
            </a:r>
          </a:p>
          <a:p>
            <a:pPr lvl="0" algn="just"/>
            <a:r>
              <a:rPr lang="ru-RU" sz="2400" b="1" dirty="0">
                <a:solidFill>
                  <a:srgbClr val="0070C0"/>
                </a:solidFill>
              </a:rPr>
              <a:t>Как же нам выбрать? Решили проголосовать.</a:t>
            </a:r>
          </a:p>
        </p:txBody>
      </p:sp>
      <p:pic>
        <p:nvPicPr>
          <p:cNvPr id="2050" name="Picture 2" descr="C:\Users\дюймовочка\Desktop\проект фин грамота\IMG-3d8a087bb50f2394b3fda94749e30241-V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124486" y="476672"/>
            <a:ext cx="4407954" cy="5877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702161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2130425"/>
            <a:ext cx="7702624" cy="1442591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3074" name="Picture 2" descr="C:\Users\дюймовочка\Desktop\Катя\ФОН\img2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170" name="Picture 2" descr="C:\Users\дюймовочка\Desktop\проект фин грамота\IMG_20211213_15331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17848" y="1124744"/>
            <a:ext cx="7308304" cy="51931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467544" y="476672"/>
            <a:ext cx="79208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Смотрели мультик </a:t>
            </a:r>
            <a:r>
              <a:rPr lang="ru-RU" sz="2400" dirty="0" err="1" smtClean="0"/>
              <a:t>Смешарики</a:t>
            </a:r>
            <a:r>
              <a:rPr lang="ru-RU" sz="2400" dirty="0" smtClean="0"/>
              <a:t> «Финансовая грамотность»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xmlns="" val="4239111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2130425"/>
            <a:ext cx="7702624" cy="1442591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3074" name="Picture 2" descr="C:\Users\дюймовочка\Desktop\Катя\ФОН\img2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9218" name="Picture 2" descr="C:\Users\дюймовочка\Desktop\проект фин грамота\IMG-74ee320bad9e9d03fd269ab9b0ebc861-V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218913" y="476672"/>
            <a:ext cx="4461960" cy="5949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67544" y="764704"/>
            <a:ext cx="3528392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</a:rPr>
              <a:t>Вечером на детском совете ребята рассказывают чем занимались. Демонстрируют свои работы.</a:t>
            </a:r>
            <a:endParaRPr lang="ru-RU" sz="28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919071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2130425"/>
            <a:ext cx="7702624" cy="1442591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3074" name="Picture 2" descr="C:\Users\дюймовочка\Desktop\Катя\ФОН\img2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194" name="Picture 2" descr="C:\Users\дюймовочка\Desktop\проект фин грамота\IMG_20211124_095217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9552" y="449705"/>
            <a:ext cx="3721351" cy="59585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4572000" y="692696"/>
            <a:ext cx="403244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i="1" dirty="0" smtClean="0">
                <a:solidFill>
                  <a:srgbClr val="002060"/>
                </a:solidFill>
              </a:rPr>
              <a:t>Изготовили банкомат</a:t>
            </a:r>
            <a:endParaRPr lang="ru-RU" sz="4000" b="1" i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81295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2130425"/>
            <a:ext cx="7702624" cy="1442591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3074" name="Picture 2" descr="C:\Users\дюймовочка\Desktop\Катя\ФОН\img2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39552" y="537783"/>
            <a:ext cx="835292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2400" b="1" dirty="0">
                <a:solidFill>
                  <a:srgbClr val="002060"/>
                </a:solidFill>
              </a:rPr>
              <a:t>Путем голосования, ребята выбрали тему проекта </a:t>
            </a:r>
            <a:r>
              <a:rPr lang="ru-RU" sz="2400" b="1" dirty="0" smtClean="0">
                <a:solidFill>
                  <a:srgbClr val="002060"/>
                </a:solidFill>
              </a:rPr>
              <a:t>«Что такое деньги?»</a:t>
            </a:r>
            <a:endParaRPr lang="ru-RU" sz="2400" b="1" dirty="0">
              <a:solidFill>
                <a:srgbClr val="002060"/>
              </a:solidFill>
            </a:endParaRPr>
          </a:p>
        </p:txBody>
      </p:sp>
      <p:pic>
        <p:nvPicPr>
          <p:cNvPr id="5122" name="Picture 2" descr="C:\Users\дюймовочка\Desktop\проект фин грамота\IMG_20211216_072954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000250" y="1124744"/>
            <a:ext cx="5143500" cy="5184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606723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2130425"/>
            <a:ext cx="7702624" cy="1442591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3074" name="Picture 2" descr="C:\Users\дюймовочка\Desktop\Катя\ФОН\img2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611560" y="476672"/>
            <a:ext cx="777686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2400" b="1" dirty="0">
                <a:solidFill>
                  <a:srgbClr val="002060"/>
                </a:solidFill>
              </a:rPr>
              <a:t>С помощью планирования, ребята распределили кто и чем будет заниматься.</a:t>
            </a:r>
          </a:p>
        </p:txBody>
      </p:sp>
      <p:pic>
        <p:nvPicPr>
          <p:cNvPr id="1026" name="Picture 2" descr="C:\Users\дюймовочка\Desktop\проект фин грамота\IMG-487a36de9d432ec284f6c86206a9e935-V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211960" y="1196752"/>
            <a:ext cx="3869323" cy="51590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дюймовочка\Desktop\проект фин грамота\IMG-7c2eb72663f18f06afa674104674a155-V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1894" y="1358440"/>
            <a:ext cx="3748057" cy="49974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606723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2130425"/>
            <a:ext cx="7702624" cy="1442591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3074" name="Picture 2" descr="C:\Users\дюймовочка\Desktop\Катя\ФОН\img2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539552" y="548680"/>
            <a:ext cx="835292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400" b="1" dirty="0">
                <a:solidFill>
                  <a:srgbClr val="002060"/>
                </a:solidFill>
              </a:rPr>
              <a:t>Узнали, что у каждого из нас есть соя мечта. И что бы ее осуществить нужно копить деньги.</a:t>
            </a:r>
          </a:p>
        </p:txBody>
      </p:sp>
      <p:pic>
        <p:nvPicPr>
          <p:cNvPr id="5" name="Picture 2" descr="C:\Users\дюймовочка\Desktop\проект фин грамота\IMG_20211216_073003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1560" y="1772816"/>
            <a:ext cx="7776864" cy="4581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606723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2130425"/>
            <a:ext cx="7702624" cy="1442591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3074" name="Picture 2" descr="C:\Users\дюймовочка\Desktop\Катя\ФОН\img2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170" name="Picture 2" descr="C:\Users\дюймовочка\Desktop\проект фин грамота\IMG_20211216_072945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339752" y="1268760"/>
            <a:ext cx="4320480" cy="5229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827584" y="620688"/>
            <a:ext cx="76328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</a:rPr>
              <a:t>Так что же такое деньги?????</a:t>
            </a:r>
            <a:endParaRPr lang="ru-RU" sz="24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589487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2130425"/>
            <a:ext cx="7702624" cy="1442591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3074" name="Picture 2" descr="C:\Users\дюймовочка\Desktop\Катя\ФОН\img27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195" name="Picture 3" descr="C:\Users\дюймовочка\Desktop\проект фин грамота\IMG_20211216_073033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979712" y="1196752"/>
            <a:ext cx="5040560" cy="5184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683568" y="485819"/>
            <a:ext cx="77768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</a:rPr>
              <a:t>Узнали, какие бывают деньги!</a:t>
            </a:r>
            <a:endParaRPr lang="ru-RU" sz="28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589487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2130425"/>
            <a:ext cx="7702624" cy="1442591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3074" name="Picture 2" descr="C:\Users\дюймовочка\Desktop\Катя\ФОН\img2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9218" name="Picture 2" descr="C:\Users\дюймовочка\Desktop\проект фин грамота\IMG_20211216_07304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267744" y="1268760"/>
            <a:ext cx="4389676" cy="50810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755576" y="476672"/>
            <a:ext cx="77768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solidFill>
                  <a:srgbClr val="002060"/>
                </a:solidFill>
              </a:rPr>
              <a:t>Узнали, какие </a:t>
            </a:r>
            <a:r>
              <a:rPr lang="ru-RU" sz="2800" b="1" dirty="0" smtClean="0">
                <a:solidFill>
                  <a:srgbClr val="002060"/>
                </a:solidFill>
              </a:rPr>
              <a:t>были </a:t>
            </a:r>
            <a:r>
              <a:rPr lang="ru-RU" sz="2800" b="1" dirty="0">
                <a:solidFill>
                  <a:srgbClr val="002060"/>
                </a:solidFill>
              </a:rPr>
              <a:t>деньги!</a:t>
            </a:r>
          </a:p>
        </p:txBody>
      </p:sp>
    </p:spTree>
    <p:extLst>
      <p:ext uri="{BB962C8B-B14F-4D97-AF65-F5344CB8AC3E}">
        <p14:creationId xmlns:p14="http://schemas.microsoft.com/office/powerpoint/2010/main" xmlns="" val="589487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2130425"/>
            <a:ext cx="7702624" cy="1442591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3074" name="Picture 2" descr="C:\Users\дюймовочка\Desktop\Катя\ФОН\img2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39552" y="396394"/>
            <a:ext cx="612068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2400" b="1" dirty="0">
                <a:solidFill>
                  <a:srgbClr val="002060"/>
                </a:solidFill>
              </a:rPr>
              <a:t>Работа </a:t>
            </a:r>
            <a:r>
              <a:rPr lang="ru-RU" sz="2400" b="1" dirty="0" smtClean="0">
                <a:solidFill>
                  <a:srgbClr val="002060"/>
                </a:solidFill>
              </a:rPr>
              <a:t>закипела</a:t>
            </a:r>
          </a:p>
          <a:p>
            <a:r>
              <a:rPr lang="ru-RU" sz="2400" b="1" dirty="0">
                <a:solidFill>
                  <a:srgbClr val="002060"/>
                </a:solidFill>
              </a:rPr>
              <a:t>Центр настольных игр</a:t>
            </a:r>
          </a:p>
          <a:p>
            <a:pPr lvl="0"/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843808" y="627226"/>
            <a:ext cx="1847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 smtClean="0"/>
          </a:p>
          <a:p>
            <a:endParaRPr lang="ru-RU" dirty="0"/>
          </a:p>
        </p:txBody>
      </p:sp>
      <p:pic>
        <p:nvPicPr>
          <p:cNvPr id="10243" name="Picture 3" descr="C:\Users\дюймовочка\Desktop\проект фин грамота\IMG_20211216_102747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99592" y="1299066"/>
            <a:ext cx="7272808" cy="5157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509462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263</TotalTime>
  <Words>212</Words>
  <Application>Microsoft Office PowerPoint</Application>
  <PresentationFormat>Экран (4:3)</PresentationFormat>
  <Paragraphs>41</Paragraphs>
  <Slides>22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дюймовочка</dc:creator>
  <cp:lastModifiedBy>Vadim</cp:lastModifiedBy>
  <cp:revision>31</cp:revision>
  <dcterms:created xsi:type="dcterms:W3CDTF">2021-12-22T08:32:58Z</dcterms:created>
  <dcterms:modified xsi:type="dcterms:W3CDTF">2022-11-11T14:23:05Z</dcterms:modified>
</cp:coreProperties>
</file>