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ххх\Desktop\depositphotos_16786727-stock-illustration-parrot-and-bamboo-fra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23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276048"/>
            <a:ext cx="5875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Arial" pitchFamily="34" charset="0"/>
                <a:cs typeface="Arial" pitchFamily="34" charset="0"/>
              </a:rPr>
              <a:t>Проект «Попугаи»</a:t>
            </a:r>
            <a:endParaRPr lang="ru-RU" sz="4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4005064"/>
            <a:ext cx="2566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Гр. «Звездочки»</a:t>
            </a:r>
          </a:p>
          <a:p>
            <a:pPr algn="r"/>
            <a:r>
              <a:rPr lang="ru-RU" b="1" dirty="0" smtClean="0"/>
              <a:t>МКДОУ «Дюймовочка»</a:t>
            </a:r>
          </a:p>
          <a:p>
            <a:pPr algn="r"/>
            <a:r>
              <a:rPr lang="ru-RU" b="1" dirty="0" smtClean="0"/>
              <a:t>2020г.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66270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445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Катя: моя мама расскажет нам  какие они бывают</a:t>
            </a:r>
            <a:r>
              <a:rPr lang="ru-RU" i="1" dirty="0" smtClean="0"/>
              <a:t>!</a:t>
            </a:r>
            <a:endParaRPr lang="ru-RU" i="1" dirty="0"/>
          </a:p>
        </p:txBody>
      </p:sp>
      <p:pic>
        <p:nvPicPr>
          <p:cNvPr id="8194" name="Picture 2" descr="C:\Users\ххх\Desktop\фото проект\DSC04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57250"/>
            <a:ext cx="849694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620688"/>
            <a:ext cx="305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Азбука про попугаев!</a:t>
            </a:r>
            <a:endParaRPr lang="ru-RU" sz="2400" b="1" i="1" dirty="0"/>
          </a:p>
        </p:txBody>
      </p:sp>
      <p:pic>
        <p:nvPicPr>
          <p:cNvPr id="9218" name="Picture 2" descr="C:\Users\ххх\Desktop\фото проект\DSC046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045" y="1082353"/>
            <a:ext cx="3857625" cy="537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ххх\Desktop\фото проект\DSC046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2972" y="620687"/>
            <a:ext cx="3857625" cy="618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76672"/>
            <a:ext cx="8248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Соня: я была в зоопарке и видела попугаев! Давайте сделаем зоопарк!</a:t>
            </a:r>
            <a:endParaRPr lang="ru-RU" sz="2000" b="1" i="1" dirty="0"/>
          </a:p>
        </p:txBody>
      </p:sp>
      <p:pic>
        <p:nvPicPr>
          <p:cNvPr id="10242" name="Picture 2" descr="C:\Users\ххх\Desktop\фото проект\DSC046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157" y="1124744"/>
            <a:ext cx="86399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92696"/>
            <a:ext cx="3869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А как интересно внутри!!!</a:t>
            </a:r>
            <a:endParaRPr lang="ru-RU" sz="2400" b="1" i="1" dirty="0"/>
          </a:p>
        </p:txBody>
      </p:sp>
      <p:pic>
        <p:nvPicPr>
          <p:cNvPr id="11266" name="Picture 2" descr="C:\Users\ххх\Desktop\фото проект\DSC046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9029"/>
            <a:ext cx="5068769" cy="387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ххх\Desktop\фото проект\DSC046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48679"/>
            <a:ext cx="3562306" cy="597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6320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764704"/>
            <a:ext cx="8964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Музыкальный руководитель предложил нарисовать картины под песню «Три веселых попугая».</a:t>
            </a:r>
            <a:endParaRPr lang="ru-RU" sz="2400" b="1" i="1" dirty="0"/>
          </a:p>
        </p:txBody>
      </p:sp>
      <p:pic>
        <p:nvPicPr>
          <p:cNvPr id="1026" name="Picture 2" descr="C:\Users\ххх\Desktop\фото проект\DSC046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244" y="1916832"/>
            <a:ext cx="812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6320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2650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Куда же без игры!</a:t>
            </a:r>
            <a:endParaRPr lang="ru-RU" sz="2400" b="1" i="1" dirty="0"/>
          </a:p>
        </p:txBody>
      </p:sp>
      <p:pic>
        <p:nvPicPr>
          <p:cNvPr id="2050" name="Picture 2" descr="C:\Users\ххх\Desktop\фото проект\DSC046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640" y="1087156"/>
            <a:ext cx="448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ххх\Desktop\фото проект\DSC047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5636" y="771321"/>
            <a:ext cx="4288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ххх\Desktop\фото проект\DSC047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414250"/>
            <a:ext cx="6016000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6320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04664"/>
            <a:ext cx="20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Центр науки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3074" name="Picture 2" descr="C:\Users\ххх\Desktop\фото проект\DSC046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06934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ххх\Desktop\фото проект\DSC047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09863"/>
            <a:ext cx="2254750" cy="400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ххх\Desktop\фото проект\DSC047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09863"/>
            <a:ext cx="2592289" cy="401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0809" y="4605463"/>
            <a:ext cx="5803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Настя: я думала перья не тонут, потому что они легкие!</a:t>
            </a:r>
          </a:p>
          <a:p>
            <a:r>
              <a:rPr lang="ru-RU" sz="2400" b="1" i="1" dirty="0" smtClean="0"/>
              <a:t>Оказывается, если добавить жидкость для мытья посуды</a:t>
            </a:r>
          </a:p>
          <a:p>
            <a:r>
              <a:rPr lang="ru-RU" sz="2400" b="1" i="1" dirty="0"/>
              <a:t>о</a:t>
            </a:r>
            <a:r>
              <a:rPr lang="ru-RU" sz="2400" b="1" i="1" dirty="0" smtClean="0"/>
              <a:t>ни утонут!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2186320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24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Центр природы:</a:t>
            </a:r>
            <a:endParaRPr lang="ru-RU" sz="2400" b="1" i="1" dirty="0"/>
          </a:p>
        </p:txBody>
      </p:sp>
      <p:pic>
        <p:nvPicPr>
          <p:cNvPr id="1026" name="Picture 2" descr="C:\Users\ххх\Desktop\фото проект\DSC048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24744"/>
            <a:ext cx="473652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ххх\Desktop\фото проект\DSC046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4664"/>
            <a:ext cx="3300750" cy="58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9510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64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Паша: « Где находятся уши у попугая?- </a:t>
            </a:r>
            <a:r>
              <a:rPr lang="ru-RU" sz="2000" b="1" i="1" dirty="0"/>
              <a:t>я</a:t>
            </a:r>
            <a:r>
              <a:rPr lang="ru-RU" sz="2000" b="1" i="1" dirty="0" smtClean="0"/>
              <a:t> спросил у мамы? Она   рассказала мне, а я детям!»</a:t>
            </a:r>
            <a:endParaRPr lang="ru-RU" sz="2000" b="1" i="1" dirty="0"/>
          </a:p>
        </p:txBody>
      </p:sp>
      <p:pic>
        <p:nvPicPr>
          <p:cNvPr id="2050" name="Picture 2" descr="C:\Users\ххх\Desktop\фото проект\DSC048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3024335" cy="537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ххх\Desktop\фото проект\DSC048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03897"/>
            <a:ext cx="3672408" cy="516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9510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260648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Алина: « Мы с мамой сделали попугая!»</a:t>
            </a:r>
            <a:endParaRPr lang="ru-RU" sz="2000" b="1" i="1" dirty="0"/>
          </a:p>
        </p:txBody>
      </p:sp>
      <p:pic>
        <p:nvPicPr>
          <p:cNvPr id="3074" name="Picture 2" descr="C:\Users\ххх\Desktop\фото проект\DSC048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60758"/>
            <a:ext cx="3857625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9510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548681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КАК ВОЗНИКЛА ИДЕЯ</a:t>
            </a:r>
          </a:p>
          <a:p>
            <a:r>
              <a:rPr lang="ru-RU" b="1" i="1" dirty="0" smtClean="0"/>
              <a:t>Как всегда утром мы собрались на детский совет. Мы встали перед выбором,</a:t>
            </a:r>
          </a:p>
          <a:p>
            <a:r>
              <a:rPr lang="ru-RU" b="1" i="1" dirty="0" smtClean="0"/>
              <a:t>Какую тему нам выбрать для  изучения? Предлагалась целых три темы! Как же </a:t>
            </a:r>
          </a:p>
          <a:p>
            <a:r>
              <a:rPr lang="ru-RU" b="1" i="1" dirty="0" smtClean="0"/>
              <a:t>Нам выбрать? Решили проголосовать.</a:t>
            </a:r>
            <a:endParaRPr lang="ru-RU" b="1" i="1" dirty="0"/>
          </a:p>
        </p:txBody>
      </p:sp>
      <p:pic>
        <p:nvPicPr>
          <p:cNvPr id="2050" name="Picture 2" descr="C:\Users\ххх\Desktop\фото проект\DSC04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524" y="1988840"/>
            <a:ext cx="856895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6019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418" y="-31751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947" y="476672"/>
            <a:ext cx="8614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Даша: « Давайте позовем детей из других групп и покажем , что у нас получилось!»</a:t>
            </a:r>
            <a:endParaRPr lang="ru-RU" sz="2000" b="1" i="1" dirty="0"/>
          </a:p>
        </p:txBody>
      </p:sp>
      <p:pic>
        <p:nvPicPr>
          <p:cNvPr id="3" name="Picture 2" descr="C:\Users\ххх\Desktop\фото проект\DSC048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84558"/>
            <a:ext cx="5184577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ххх\Desktop\фото проект\DSC048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4321" y="3796889"/>
            <a:ext cx="5356261" cy="301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7946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ххх\Desktop\фото проект\DSC048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6658"/>
            <a:ext cx="3672408" cy="614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ххх\Desktop\фото проект\DSC048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4923" y="329314"/>
            <a:ext cx="4742684" cy="266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ххх\Desktop\фото проект\DSC048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7957" y="3428999"/>
            <a:ext cx="4864540" cy="307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794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0813" y="692696"/>
            <a:ext cx="7477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Большинством голосов выбрана тема «Попугаи». Что же мы знаем о них?</a:t>
            </a:r>
            <a:endParaRPr lang="ru-RU" sz="2400" b="1" i="1" dirty="0"/>
          </a:p>
        </p:txBody>
      </p:sp>
      <p:pic>
        <p:nvPicPr>
          <p:cNvPr id="3074" name="Picture 2" descr="C:\Users\ххх\Desktop\фото проект\DSC046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81065"/>
            <a:ext cx="8892988" cy="488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922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48680"/>
            <a:ext cx="62035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Как же нам узнать? Кто может помочь?</a:t>
            </a:r>
          </a:p>
          <a:p>
            <a:r>
              <a:rPr lang="ru-RU" sz="2400" b="1" i="1" dirty="0" smtClean="0"/>
              <a:t>Сережа предложил попросить у родителей</a:t>
            </a:r>
          </a:p>
        </p:txBody>
      </p:sp>
      <p:pic>
        <p:nvPicPr>
          <p:cNvPr id="4098" name="Picture 2" descr="C:\Users\ххх\Desktop\фото проект\DSC04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84887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9226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9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27684" y="349086"/>
            <a:ext cx="2379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Нужно составить план:</a:t>
            </a:r>
            <a:endParaRPr lang="ru-RU" sz="2000" b="1" i="1" dirty="0"/>
          </a:p>
        </p:txBody>
      </p:sp>
      <p:pic>
        <p:nvPicPr>
          <p:cNvPr id="1026" name="Picture 2" descr="C:\Users\ххх\Desktop\фото проект\DSC046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56972"/>
            <a:ext cx="9144000" cy="55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9226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58497" y="438814"/>
            <a:ext cx="2851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Центр искусств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102" name="Picture 6" descr="C:\Users\ххх\Desktop\фото проект\DSC046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0530"/>
            <a:ext cx="4570364" cy="32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ххх\Desktop\фото проект\DSC04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59688"/>
            <a:ext cx="4032448" cy="554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4899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54868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Центр грамоты:</a:t>
            </a:r>
            <a:endParaRPr lang="ru-RU" sz="2400" b="1" i="1" dirty="0"/>
          </a:p>
        </p:txBody>
      </p:sp>
      <p:pic>
        <p:nvPicPr>
          <p:cNvPr id="5123" name="Picture 3" descr="C:\Users\ххх\Desktop\фото проект\DSC047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84784"/>
            <a:ext cx="2952329" cy="524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ххх\Desktop\фото проект\DSC047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3" y="1772816"/>
            <a:ext cx="508856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911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886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Конструирование:</a:t>
            </a:r>
            <a:endParaRPr lang="ru-RU" sz="2400" b="1" i="1" dirty="0"/>
          </a:p>
        </p:txBody>
      </p:sp>
      <p:pic>
        <p:nvPicPr>
          <p:cNvPr id="6146" name="Picture 2" descr="C:\Users\ххх\Desktop\фото проект\DSC046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77" y="913229"/>
            <a:ext cx="3534411" cy="554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ххх\Desktop\фото проект\DSC046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88840"/>
            <a:ext cx="478802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419473"/>
            <a:ext cx="4499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Катя </a:t>
            </a:r>
          </a:p>
          <a:p>
            <a:r>
              <a:rPr lang="ru-RU" sz="2000" b="1" i="1" dirty="0"/>
              <a:t>Д</a:t>
            </a:r>
            <a:r>
              <a:rPr lang="ru-RU" sz="2000" b="1" i="1" dirty="0" smtClean="0"/>
              <a:t>авайте сделаем клетки для попугаев!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010_ex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9144000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ххх\Desktop\фото проект\DSC047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14963"/>
            <a:ext cx="3673739" cy="575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657" y="404664"/>
            <a:ext cx="7905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Влад моя мама поможет сделать нам маски попугаев</a:t>
            </a:r>
            <a:r>
              <a:rPr lang="ru-RU" b="1" i="1" dirty="0" smtClean="0"/>
              <a:t>!</a:t>
            </a:r>
            <a:endParaRPr lang="ru-RU" b="1" i="1" dirty="0"/>
          </a:p>
        </p:txBody>
      </p:sp>
      <p:pic>
        <p:nvPicPr>
          <p:cNvPr id="7171" name="Picture 3" descr="C:\Users\ххх\Desktop\фото проект\DSC047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29272"/>
            <a:ext cx="5004048" cy="401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5445224"/>
            <a:ext cx="3573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 вот что получилось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2215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241</Words>
  <Application>Microsoft Office PowerPoint</Application>
  <PresentationFormat>Экран (4:3)</PresentationFormat>
  <Paragraphs>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ххх</dc:creator>
  <cp:lastModifiedBy>Vadim</cp:lastModifiedBy>
  <cp:revision>21</cp:revision>
  <dcterms:created xsi:type="dcterms:W3CDTF">2018-03-16T04:23:14Z</dcterms:created>
  <dcterms:modified xsi:type="dcterms:W3CDTF">2022-11-11T14:22:14Z</dcterms:modified>
</cp:coreProperties>
</file>