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1"/>
  </p:notesMasterIdLst>
  <p:sldIdLst>
    <p:sldId id="256" r:id="rId2"/>
    <p:sldId id="261" r:id="rId3"/>
    <p:sldId id="262" r:id="rId4"/>
    <p:sldId id="263" r:id="rId5"/>
    <p:sldId id="264" r:id="rId6"/>
    <p:sldId id="265" r:id="rId7"/>
    <p:sldId id="285" r:id="rId8"/>
    <p:sldId id="288" r:id="rId9"/>
    <p:sldId id="289" r:id="rId10"/>
    <p:sldId id="290" r:id="rId11"/>
    <p:sldId id="291" r:id="rId12"/>
    <p:sldId id="292" r:id="rId13"/>
    <p:sldId id="293" r:id="rId14"/>
    <p:sldId id="294" r:id="rId15"/>
    <p:sldId id="295" r:id="rId16"/>
    <p:sldId id="296" r:id="rId17"/>
    <p:sldId id="297" r:id="rId18"/>
    <p:sldId id="310" r:id="rId19"/>
    <p:sldId id="312" r:id="rId20"/>
    <p:sldId id="301" r:id="rId21"/>
    <p:sldId id="302" r:id="rId22"/>
    <p:sldId id="303" r:id="rId23"/>
    <p:sldId id="305" r:id="rId24"/>
    <p:sldId id="306" r:id="rId25"/>
    <p:sldId id="307" r:id="rId26"/>
    <p:sldId id="308" r:id="rId27"/>
    <p:sldId id="314" r:id="rId28"/>
    <p:sldId id="315" r:id="rId29"/>
    <p:sldId id="317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72" autoAdjust="0"/>
    <p:restoredTop sz="91776" autoAdjust="0"/>
  </p:normalViewPr>
  <p:slideViewPr>
    <p:cSldViewPr>
      <p:cViewPr varScale="1">
        <p:scale>
          <a:sx n="106" d="100"/>
          <a:sy n="106" d="100"/>
        </p:scale>
        <p:origin x="-172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821946-FF13-4BBB-A1F6-492CF984DFD9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48909B-EFA9-4962-9CD7-46C102203F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411919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DE2EB-9AB6-404F-A030-32D616AF9274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540F9-258A-4EB9-86E4-0C419A6463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DE2EB-9AB6-404F-A030-32D616AF9274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540F9-258A-4EB9-86E4-0C419A6463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DE2EB-9AB6-404F-A030-32D616AF9274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540F9-258A-4EB9-86E4-0C419A6463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DE2EB-9AB6-404F-A030-32D616AF9274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540F9-258A-4EB9-86E4-0C419A6463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DE2EB-9AB6-404F-A030-32D616AF9274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540F9-258A-4EB9-86E4-0C419A6463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DE2EB-9AB6-404F-A030-32D616AF9274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540F9-258A-4EB9-86E4-0C419A6463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DE2EB-9AB6-404F-A030-32D616AF9274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540F9-258A-4EB9-86E4-0C419A6463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DE2EB-9AB6-404F-A030-32D616AF9274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540F9-258A-4EB9-86E4-0C419A6463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DE2EB-9AB6-404F-A030-32D616AF9274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540F9-258A-4EB9-86E4-0C419A6463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DE2EB-9AB6-404F-A030-32D616AF9274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540F9-258A-4EB9-86E4-0C419A6463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DE2EB-9AB6-404F-A030-32D616AF9274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540F9-258A-4EB9-86E4-0C419A6463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CDE2EB-9AB6-404F-A030-32D616AF9274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8540F9-258A-4EB9-86E4-0C419A6463A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дюймовочка\Desktop\ФОН\Проект здоровое питание 2020\3b6f3303fe4ad4646ae0c1c75c13576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2118836"/>
            <a:ext cx="6264696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Franklin Gothic Medium Cond" pitchFamily="34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Franklin Gothic Medium Cond" pitchFamily="34" charset="0"/>
              </a:rPr>
            </a:br>
            <a:r>
              <a:rPr lang="ru-RU" b="1" dirty="0">
                <a:solidFill>
                  <a:srgbClr val="FF0000"/>
                </a:solidFill>
                <a:latin typeface="Franklin Gothic Medium Cond" pitchFamily="34" charset="0"/>
              </a:rPr>
              <a:t/>
            </a:r>
            <a:br>
              <a:rPr lang="ru-RU" b="1" dirty="0">
                <a:solidFill>
                  <a:srgbClr val="FF0000"/>
                </a:solidFill>
                <a:latin typeface="Franklin Gothic Medium Cond" pitchFamily="34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Franklin Gothic Medium Cond" pitchFamily="34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Franklin Gothic Medium Cond" pitchFamily="34" charset="0"/>
              </a:rPr>
            </a:br>
            <a:r>
              <a:rPr lang="ru-RU" dirty="0" smtClean="0">
                <a:solidFill>
                  <a:srgbClr val="7030A0"/>
                </a:solidFill>
                <a:latin typeface="Franklin Gothic Medium Cond" pitchFamily="34" charset="0"/>
              </a:rPr>
              <a:t>Проект</a:t>
            </a:r>
            <a:r>
              <a:rPr lang="ru-RU" b="1" dirty="0" smtClean="0">
                <a:solidFill>
                  <a:srgbClr val="7030A0"/>
                </a:solidFill>
                <a:latin typeface="Franklin Gothic Medium Cond" pitchFamily="34" charset="0"/>
              </a:rPr>
              <a:t> «Здоровое питание»</a:t>
            </a:r>
            <a:br>
              <a:rPr lang="ru-RU" b="1" dirty="0" smtClean="0">
                <a:solidFill>
                  <a:srgbClr val="7030A0"/>
                </a:solidFill>
                <a:latin typeface="Franklin Gothic Medium Cond" pitchFamily="34" charset="0"/>
              </a:rPr>
            </a:br>
            <a:r>
              <a:rPr lang="ru-RU" b="1" dirty="0" smtClean="0">
                <a:solidFill>
                  <a:srgbClr val="7030A0"/>
                </a:solidFill>
                <a:latin typeface="Franklin Gothic Medium Cond" pitchFamily="34" charset="0"/>
              </a:rPr>
              <a:t/>
            </a:r>
            <a:br>
              <a:rPr lang="ru-RU" b="1" dirty="0" smtClean="0">
                <a:solidFill>
                  <a:srgbClr val="7030A0"/>
                </a:solidFill>
                <a:latin typeface="Franklin Gothic Medium Cond" pitchFamily="34" charset="0"/>
              </a:rPr>
            </a:br>
            <a:r>
              <a:rPr lang="ru-RU" b="1" dirty="0" smtClean="0">
                <a:solidFill>
                  <a:srgbClr val="7030A0"/>
                </a:solidFill>
                <a:latin typeface="Franklin Gothic Medium Cond" pitchFamily="34" charset="0"/>
              </a:rPr>
              <a:t>Выполнили: </a:t>
            </a:r>
            <a:r>
              <a:rPr lang="ru-RU" dirty="0" smtClean="0">
                <a:solidFill>
                  <a:srgbClr val="7030A0"/>
                </a:solidFill>
                <a:latin typeface="Franklin Gothic Medium Cond" pitchFamily="34" charset="0"/>
              </a:rPr>
              <a:t>подготовительная группа «Звездочки»</a:t>
            </a:r>
            <a:endParaRPr lang="ru-RU" dirty="0">
              <a:solidFill>
                <a:srgbClr val="7030A0"/>
              </a:solidFill>
              <a:latin typeface="Franklin Gothic Medium Cond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78357" y="1951672"/>
            <a:ext cx="453283" cy="45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7200" b="1" dirty="0" smtClean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1928802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3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дюймовочка\Desktop\ФОН\img2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339752" y="476672"/>
            <a:ext cx="413747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200" b="1" dirty="0">
                <a:solidFill>
                  <a:srgbClr val="002060"/>
                </a:solidFill>
              </a:rPr>
              <a:t>Центр настольных игр</a:t>
            </a:r>
          </a:p>
        </p:txBody>
      </p:sp>
      <p:pic>
        <p:nvPicPr>
          <p:cNvPr id="13315" name="Picture 3" descr="C:\Users\дюймовочка\Desktop\фото зп\IMG_20201111_09190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89856" y="1360129"/>
            <a:ext cx="7038528" cy="4792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346380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дюймовочка\Desktop\ФОН\img2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627784" y="476672"/>
            <a:ext cx="322376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600" b="1" dirty="0">
                <a:solidFill>
                  <a:srgbClr val="002060"/>
                </a:solidFill>
              </a:rPr>
              <a:t>Центр грамоты</a:t>
            </a:r>
          </a:p>
        </p:txBody>
      </p:sp>
      <p:pic>
        <p:nvPicPr>
          <p:cNvPr id="14339" name="Picture 3" descr="C:\Users\дюймовочка\Desktop\фото зп\IMG_20201109_15084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96752"/>
            <a:ext cx="3597864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C:\Users\дюймовочка\Desktop\фото зп\IMG_20201109_16032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53422" y="1196751"/>
            <a:ext cx="3900863" cy="5201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760915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дюймовочка\Desktop\ФОН\img2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7536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771800" y="476672"/>
            <a:ext cx="305756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200" b="1" dirty="0">
                <a:solidFill>
                  <a:srgbClr val="002060"/>
                </a:solidFill>
              </a:rPr>
              <a:t>Центр искусства</a:t>
            </a:r>
          </a:p>
        </p:txBody>
      </p:sp>
      <p:pic>
        <p:nvPicPr>
          <p:cNvPr id="15363" name="Picture 3" descr="C:\Users\дюймовочка\Desktop\фото зп\IMG_20201110_15332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2309" y="1340768"/>
            <a:ext cx="3523089" cy="4697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4" descr="C:\Users\дюймовочка\Desktop\фото зп\IMG_20201111_09193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39952" y="2495308"/>
            <a:ext cx="4608512" cy="3568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591879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дюймовочка\Desktop\ФОН\img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0638" y="2540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387" name="Picture 3" descr="C:\Users\дюймовочка\Desktop\фото зп\IMG_20201111_09204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452" y="692696"/>
            <a:ext cx="4011910" cy="5709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388" name="Picture 4" descr="C:\Users\дюймовочка\Desktop\фото зп\IMG_20201111_09425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04418" y="692697"/>
            <a:ext cx="3984868" cy="5745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177603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дюймовочка\Desktop\ФОН\img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7411" name="Picture 3" descr="C:\Users\дюймовочка\Desktop\фото зп\IMG_20201111_15282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24744"/>
            <a:ext cx="3842158" cy="5122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7412" name="Picture 4" descr="C:\Users\дюймовочка\Desktop\фото зп\IMG_20201111_16523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89368" y="1844824"/>
            <a:ext cx="4159096" cy="3789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424529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дюймовочка\Desktop\ФОН\img2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8435" name="Picture 3" descr="C:\Users\дюймовочка\Desktop\фото зп\IMG_20201110_15262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980727"/>
            <a:ext cx="7776864" cy="5243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512313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дюймовочка\Desktop\ФОН\img2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9459" name="Picture 3" descr="C:\Users\дюймовочка\Desktop\фото зп\IMG_20201111_09400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58770" y="1484784"/>
            <a:ext cx="6426460" cy="4819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7544" y="548680"/>
            <a:ext cx="7517443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b="1" dirty="0" smtClean="0">
                <a:solidFill>
                  <a:srgbClr val="002060"/>
                </a:solidFill>
              </a:rPr>
              <a:t>Вечером на детском совете, мы презентовали </a:t>
            </a:r>
          </a:p>
          <a:p>
            <a:pPr lvl="0"/>
            <a:r>
              <a:rPr lang="ru-RU" sz="2800" b="1" dirty="0" smtClean="0">
                <a:solidFill>
                  <a:srgbClr val="002060"/>
                </a:solidFill>
              </a:rPr>
              <a:t> свои работы.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620160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дюймовочка\Desktop\ФОН\img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483" name="Picture 3" descr="C:\Users\дюймовочка\Desktop\фото зп\IMG_20201109_16323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1772816"/>
            <a:ext cx="3769028" cy="4653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484" name="Picture 4" descr="C:\Users\дюймовочка\Desktop\фото зп\IMG_20201109_16551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8023" y="1772816"/>
            <a:ext cx="3705875" cy="4568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95536" y="404664"/>
            <a:ext cx="835292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ea typeface="Calibri"/>
                <a:cs typeface="Times New Roman"/>
              </a:rPr>
              <a:t>В связи с пандемией дети с родителями перестали посещать кафе. Рома </a:t>
            </a:r>
            <a:r>
              <a:rPr lang="ru-RU" sz="2000" dirty="0" err="1">
                <a:ea typeface="Calibri"/>
                <a:cs typeface="Times New Roman"/>
              </a:rPr>
              <a:t>Литвинцев</a:t>
            </a:r>
            <a:r>
              <a:rPr lang="ru-RU" sz="2000" dirty="0">
                <a:ea typeface="Calibri"/>
                <a:cs typeface="Times New Roman"/>
              </a:rPr>
              <a:t>  предложил в нашей группе открыть кафе. - Что же нужно для открытия кафе? - Полезная еда. Ребята разработали целое меню. Выбрали шеф-повара, официанта. И наше кафе открылось.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14666505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:\Users\дюймовочка\Desktop\ФОН\img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1049" y="0"/>
            <a:ext cx="9144001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9700" name="Picture 4" descr="C:\Users\дюймовочка\Desktop\фото зп\IMG_20201111_15212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8" y="620688"/>
            <a:ext cx="6990522" cy="5242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367948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C:\Users\дюймовочка\Desktop\ФОН\img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1747" name="Picture 3" descr="C:\Users\дюймовочка\Desktop\фото зп\IMG_20201215_15420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3811" y="445359"/>
            <a:ext cx="7956376" cy="5967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41726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14283" y="428604"/>
            <a:ext cx="350046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/>
              <a:t>КАК ВОЗНИКЛА ИДЕЯ</a:t>
            </a:r>
          </a:p>
          <a:p>
            <a:pPr algn="just"/>
            <a:r>
              <a:rPr lang="ru-RU" sz="1600" b="1" dirty="0" smtClean="0">
                <a:solidFill>
                  <a:srgbClr val="7030A0"/>
                </a:solidFill>
              </a:rPr>
              <a:t>Мы собрались на детский совет. Встали перед выбором, какую тему нам выбрать для изучения? Предлагалось целых тринадцать тем! </a:t>
            </a:r>
          </a:p>
          <a:p>
            <a:pPr algn="just"/>
            <a:r>
              <a:rPr lang="ru-RU" sz="1600" b="1" dirty="0" smtClean="0">
                <a:solidFill>
                  <a:srgbClr val="7030A0"/>
                </a:solidFill>
              </a:rPr>
              <a:t>Как же нам выбрать? Решили проголосовать.</a:t>
            </a:r>
            <a:endParaRPr lang="ru-RU" sz="1600" b="1" dirty="0">
              <a:solidFill>
                <a:srgbClr val="7030A0"/>
              </a:solidFill>
            </a:endParaRPr>
          </a:p>
        </p:txBody>
      </p:sp>
      <p:pic>
        <p:nvPicPr>
          <p:cNvPr id="2050" name="Picture 2" descr="C:\Users\дюймовочка\Desktop\ФОН\img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89" y="-85726"/>
            <a:ext cx="9144000" cy="6943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438397"/>
            <a:ext cx="806489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b="1" dirty="0">
                <a:solidFill>
                  <a:prstClr val="black"/>
                </a:solidFill>
              </a:rPr>
              <a:t>КАК ВОЗНИКЛА ИДЕЯ</a:t>
            </a:r>
          </a:p>
          <a:p>
            <a:pPr lvl="0" algn="just"/>
            <a:r>
              <a:rPr lang="ru-RU" sz="2000" b="1" dirty="0">
                <a:solidFill>
                  <a:srgbClr val="002060"/>
                </a:solidFill>
              </a:rPr>
              <a:t>Мы собрались на детский совет. Встали перед выбором, какую тему нам выбрать для изучения? Предлагалось </a:t>
            </a:r>
            <a:r>
              <a:rPr lang="ru-RU" sz="2000" b="1" dirty="0" smtClean="0">
                <a:solidFill>
                  <a:srgbClr val="002060"/>
                </a:solidFill>
              </a:rPr>
              <a:t>десять </a:t>
            </a:r>
            <a:r>
              <a:rPr lang="ru-RU" sz="2000" b="1" dirty="0">
                <a:solidFill>
                  <a:srgbClr val="002060"/>
                </a:solidFill>
              </a:rPr>
              <a:t>тем! </a:t>
            </a:r>
          </a:p>
          <a:p>
            <a:pPr lvl="0" algn="just"/>
            <a:r>
              <a:rPr lang="ru-RU" sz="2000" b="1" dirty="0">
                <a:solidFill>
                  <a:srgbClr val="002060"/>
                </a:solidFill>
              </a:rPr>
              <a:t>Как же нам выбрать? Решили проголосовать.</a:t>
            </a:r>
          </a:p>
        </p:txBody>
      </p:sp>
      <p:pic>
        <p:nvPicPr>
          <p:cNvPr id="2051" name="Picture 3" descr="C:\Users\дюймовочка\Desktop\фото зп\IMG_20201109_09523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600" y="1925149"/>
            <a:ext cx="7056784" cy="4318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дюймовочка\Desktop\ФОН\img2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918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4579" name="Picture 3" descr="C:\Users\дюймовочка\Desktop\фото зп\IMG_20201111_09554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05880" y="1340768"/>
            <a:ext cx="6732240" cy="5049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39552" y="404664"/>
            <a:ext cx="820891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 smtClean="0">
                <a:solidFill>
                  <a:srgbClr val="002060"/>
                </a:solidFill>
              </a:rPr>
              <a:t>Лиза Сапожникова решила открыть магазин «Витамины с грядки»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1674467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Users\дюймовочка\Desktop\ФОН\img2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144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5603" name="Picture 3" descr="C:\Users\дюймовочка\Desktop\фото зп\IMG_20201111_09564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0632" y="1052736"/>
            <a:ext cx="3797154" cy="5062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5604" name="Picture 4" descr="C:\Users\дюймовочка\Desktop\фото зп\IMG_20201111_09571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21200" y="1714500"/>
            <a:ext cx="4299272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215016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Users\дюймовочка\Desktop\ФОН\img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684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6627" name="Picture 3" descr="C:\Users\дюймовочка\Desktop\фото зп\IMG_20201111_11122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79316" y="2022122"/>
            <a:ext cx="6624735" cy="4374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23528" y="404664"/>
            <a:ext cx="849694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ea typeface="Calibri"/>
                <a:cs typeface="Times New Roman"/>
              </a:rPr>
              <a:t>М</a:t>
            </a:r>
            <a:r>
              <a:rPr lang="ru-RU" sz="2400" dirty="0" smtClean="0">
                <a:ea typeface="Calibri"/>
                <a:cs typeface="Times New Roman"/>
              </a:rPr>
              <a:t>ы </a:t>
            </a:r>
            <a:r>
              <a:rPr lang="ru-RU" sz="2400" dirty="0">
                <a:ea typeface="Calibri"/>
                <a:cs typeface="Times New Roman"/>
              </a:rPr>
              <a:t>с ребятами отправились на экскурсию в пищеблок, где сам шеф-повар Ирина Владимировна показала как у нас в детском саду готовится полезная и вкусная пища. Которую с удовольствием едят наши дети.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61252771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Users\дюймовочка\Desktop\ФОН\img2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37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0286" y="620689"/>
            <a:ext cx="7496130" cy="5620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38357296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C:\Users\дюймовочка\Desktop\ФОН\img2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2771" name="Picture 3" descr="C:\Users\дюймовочка\Desktop\фото зп\IMG_20201111_15512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9816" y="472362"/>
            <a:ext cx="7884368" cy="5913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8559328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C:\Users\дюймовочка\Desktop\ФОН\img2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332656"/>
            <a:ext cx="8352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ea typeface="Calibri"/>
                <a:cs typeface="Times New Roman"/>
              </a:rPr>
              <a:t>Какие полезные витамины и вещества содержатся в продуктах. Об этом нам рассказала мед. сестра Елена Петровна</a:t>
            </a:r>
            <a:endParaRPr lang="ru-RU" sz="2400" dirty="0"/>
          </a:p>
        </p:txBody>
      </p:sp>
      <p:pic>
        <p:nvPicPr>
          <p:cNvPr id="33795" name="Picture 3" descr="C:\Users\дюймовочка\Desktop\фото зп\IMG_20201116_09452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09944" y="1700808"/>
            <a:ext cx="6724111" cy="4665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8596126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C:\Users\дюймовочка\Desktop\ФОН\img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544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404664"/>
            <a:ext cx="84249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ea typeface="Calibri"/>
                <a:cs typeface="Times New Roman"/>
              </a:rPr>
              <a:t>А вечерами ребята погружались в творческую атмосферу. И разыгрывали мини-спектакли "Фруктовый сад", "Кто на грядке самый главный"</a:t>
            </a:r>
            <a:endParaRPr lang="ru-RU" sz="2400" dirty="0"/>
          </a:p>
        </p:txBody>
      </p:sp>
      <p:pic>
        <p:nvPicPr>
          <p:cNvPr id="34819" name="Picture 3" descr="C:\Users\дюймовочка\Desktop\фото зп\IMG_20201112_15342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1604994"/>
            <a:ext cx="3816424" cy="4958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4820" name="Picture 4" descr="C:\Users\дюймовочка\Desktop\фото зп\IMG_20201112_16134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604993"/>
            <a:ext cx="3695500" cy="4927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3235027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C:\Users\дюймовочка\Desktop\ФОН\img2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8" y="404664"/>
            <a:ext cx="849694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ea typeface="Calibri"/>
                <a:cs typeface="Times New Roman"/>
              </a:rPr>
              <a:t>Что бы наглядно посмотреть как вырастят полезные овощи. Ребята соорудили мини-огород на подоконнике. Проводили эксперименты по выращиванию лука</a:t>
            </a:r>
            <a:endParaRPr lang="ru-RU" sz="2000" dirty="0"/>
          </a:p>
        </p:txBody>
      </p:sp>
      <p:pic>
        <p:nvPicPr>
          <p:cNvPr id="37891" name="Picture 3" descr="C:\Users\дюймовочка\Desktop\фото зп\IMG_20201113_07563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556792"/>
            <a:ext cx="3543858" cy="4725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6146485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C:\Users\дюймовочка\Desktop\ФОН\img2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864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8915" name="Picture 3" descr="C:\Users\дюймовочка\Desktop\фото зп\IMG_20201116_08043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453333"/>
            <a:ext cx="7891484" cy="5918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6347089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C:\Users\дюймовочка\Desktop\ФОН\img2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3556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64" name="Picture 4" descr="C:\Users\дюймовочка\Desktop\IMG_20210129_23461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052736"/>
            <a:ext cx="7056784" cy="5207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655946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42844" y="142852"/>
            <a:ext cx="82153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Путем голосования, ребята выбрали тему проекта «Африка»</a:t>
            </a:r>
            <a:endParaRPr lang="ru-RU" sz="2400" b="1" dirty="0"/>
          </a:p>
        </p:txBody>
      </p:sp>
      <p:pic>
        <p:nvPicPr>
          <p:cNvPr id="3074" name="Picture 2" descr="C:\Users\дюймовочка\Desktop\ФОН\img2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7544" y="373684"/>
            <a:ext cx="842493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>
                <a:solidFill>
                  <a:srgbClr val="002060"/>
                </a:solidFill>
              </a:rPr>
              <a:t>Путем голосования, ребята выбрали тему проекта </a:t>
            </a:r>
            <a:r>
              <a:rPr lang="ru-RU" sz="2800" b="1" dirty="0" smtClean="0">
                <a:solidFill>
                  <a:srgbClr val="002060"/>
                </a:solidFill>
              </a:rPr>
              <a:t>«Здоровое питание»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3075" name="Picture 3" descr="C:\Users\дюймовочка\Desktop\фото зп\IMG_20201109_10125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9828" y="1321000"/>
            <a:ext cx="3720701" cy="4960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дюймовочка\Desktop\фото зп\IMG_20201109_09522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807391"/>
            <a:ext cx="4320480" cy="3474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429124" y="0"/>
            <a:ext cx="47148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Что же мы знаем о Африке?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4098" name="Picture 2" descr="C:\Users\дюймовочка\Desktop\ФОН\img2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1256" y="3592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58691" y="589360"/>
            <a:ext cx="820410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600" b="1" dirty="0">
                <a:solidFill>
                  <a:srgbClr val="002060"/>
                </a:solidFill>
              </a:rPr>
              <a:t>Что же мы знаем о  </a:t>
            </a:r>
            <a:r>
              <a:rPr lang="ru-RU" sz="3600" b="1" dirty="0" smtClean="0">
                <a:solidFill>
                  <a:srgbClr val="002060"/>
                </a:solidFill>
              </a:rPr>
              <a:t>здоровом питании?</a:t>
            </a:r>
            <a:endParaRPr lang="ru-RU" sz="3600" b="1" dirty="0">
              <a:solidFill>
                <a:srgbClr val="002060"/>
              </a:solidFill>
            </a:endParaRPr>
          </a:p>
        </p:txBody>
      </p:sp>
      <p:pic>
        <p:nvPicPr>
          <p:cNvPr id="4099" name="Picture 3" descr="C:\Users\дюймовочка\Desktop\фото зп\IMG_20201109_10130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484785"/>
            <a:ext cx="6840759" cy="4865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0"/>
            <a:ext cx="850112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С помощью планирования, ребята распределили кто и чем будет заниматься.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5122" name="Picture 2" descr="C:\Users\дюймовочка\Desktop\ФОН\img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7544" y="477053"/>
            <a:ext cx="820891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>
                <a:solidFill>
                  <a:srgbClr val="002060"/>
                </a:solidFill>
              </a:rPr>
              <a:t>С помощью планирования, ребята распределили кто и чем будет заниматься.</a:t>
            </a:r>
          </a:p>
        </p:txBody>
      </p:sp>
      <p:pic>
        <p:nvPicPr>
          <p:cNvPr id="5123" name="Picture 3" descr="C:\Users\дюймовочка\Desktop\фото зп\IMG_20201111_09220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01108" y="3573016"/>
            <a:ext cx="4328143" cy="2877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дюймовочка\Desktop\фото зп\IMG_20201111_09101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6928" y="1431159"/>
            <a:ext cx="4004180" cy="3003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42844" y="0"/>
            <a:ext cx="31450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Работа закипела</a:t>
            </a:r>
            <a:endParaRPr lang="ru-RU" sz="3200" b="1" dirty="0">
              <a:solidFill>
                <a:srgbClr val="002060"/>
              </a:solidFill>
            </a:endParaRPr>
          </a:p>
        </p:txBody>
      </p:sp>
      <p:pic>
        <p:nvPicPr>
          <p:cNvPr id="6146" name="Picture 2" descr="C:\Users\дюймовочка\Desktop\ФОН\img2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8" y="299720"/>
            <a:ext cx="31450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200" b="1" dirty="0">
                <a:solidFill>
                  <a:srgbClr val="002060"/>
                </a:solidFill>
              </a:rPr>
              <a:t>Работа закипела</a:t>
            </a:r>
          </a:p>
        </p:txBody>
      </p:sp>
      <p:pic>
        <p:nvPicPr>
          <p:cNvPr id="6147" name="Picture 3" descr="C:\Users\дюймовочка\Desktop\фото зп\IMG_20201109_15170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1268760"/>
            <a:ext cx="3528392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дюймовочка\Desktop\фото зп\IMG_20201109_15262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39952" y="2996952"/>
            <a:ext cx="4608512" cy="3082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дюймовочка\Desktop\ФОН\img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7032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дюймовочка\Desktop\фото зп\IMG_20201110_09450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7" y="2852936"/>
            <a:ext cx="4572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Users\дюймовочка\Desktop\фото зп\IMG_20201110_09435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490076"/>
            <a:ext cx="3506586" cy="4791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76064" y="404664"/>
            <a:ext cx="807858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 smtClean="0">
                <a:solidFill>
                  <a:srgbClr val="002060"/>
                </a:solidFill>
              </a:rPr>
              <a:t>Лиза, Дора, Дима, Кира и Рома изготовили плакат «Вредная еда»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751710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дюймовочка\Desktop\ФОН\img2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3216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8" y="260648"/>
            <a:ext cx="393601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600" b="1" dirty="0">
                <a:solidFill>
                  <a:srgbClr val="002060"/>
                </a:solidFill>
              </a:rPr>
              <a:t>Центр математики</a:t>
            </a:r>
          </a:p>
        </p:txBody>
      </p:sp>
      <p:pic>
        <p:nvPicPr>
          <p:cNvPr id="11267" name="Picture 3" descr="C:\Users\дюймовочка\Desktop\фото зп\IMG_20201110_17244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6874" y="1124744"/>
            <a:ext cx="3862974" cy="5150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C:\Users\дюймовочка\Desktop\фото зп\IMG_20201110_17190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124744"/>
            <a:ext cx="3813888" cy="5150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744961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дюймовочка\Desktop\ФОН\img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987824" y="476672"/>
            <a:ext cx="267720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600" b="1" dirty="0">
                <a:solidFill>
                  <a:srgbClr val="002060"/>
                </a:solidFill>
              </a:rPr>
              <a:t>Центр науки</a:t>
            </a:r>
          </a:p>
        </p:txBody>
      </p:sp>
      <p:pic>
        <p:nvPicPr>
          <p:cNvPr id="12291" name="Picture 3" descr="C:\Users\дюймовочка\Desktop\фото зп\IMG_20201111_09204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4259" y="1123003"/>
            <a:ext cx="3769757" cy="502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C:\Users\дюймовочка\Desktop\фото зп\IMG_20201109_16082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45516" y="2924944"/>
            <a:ext cx="4262447" cy="3224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3834351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799</TotalTime>
  <Words>317</Words>
  <Application>Microsoft Office PowerPoint</Application>
  <PresentationFormat>Экран (4:3)</PresentationFormat>
  <Paragraphs>29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 Office</vt:lpstr>
      <vt:lpstr>   Проект «Здоровое питание»  Выполнили: подготовительная группа «Звездочки»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Vadik</dc:creator>
  <cp:lastModifiedBy>Vadim</cp:lastModifiedBy>
  <cp:revision>173</cp:revision>
  <dcterms:created xsi:type="dcterms:W3CDTF">2019-04-07T09:42:01Z</dcterms:created>
  <dcterms:modified xsi:type="dcterms:W3CDTF">2022-11-11T14:18:41Z</dcterms:modified>
</cp:coreProperties>
</file>