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5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1397-38D5-41EA-AD44-C4EEE5EDB1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8C070-42DB-4CD9-8203-1A880A654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230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01397-38D5-41EA-AD44-C4EEE5EDB1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8C070-42DB-4CD9-8203-1A880A654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2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This is your Christmas presentation</a:t>
            </a:r>
            <a:endParaRPr lang="en-US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16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Конкурс новогодних семейных блюд</a:t>
            </a:r>
            <a:br>
              <a:rPr lang="ru-RU" sz="2400" b="1" i="0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</a:br>
            <a:endParaRPr lang="ru-RU" sz="2400" b="1" i="0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6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205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Акция «Покормите птиц зимой»</a:t>
            </a:r>
            <a:endParaRPr lang="ru-RU" sz="2400" b="1" i="0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051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39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Продуктивная деятельность</a:t>
            </a:r>
            <a:br>
              <a:rPr lang="ru-RU" sz="2400" b="1" i="0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</a:br>
            <a:r>
              <a:rPr lang="ru-RU" sz="2400" b="1" i="0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Аппликация «Ёлочка из ладошек»</a:t>
            </a:r>
            <a:endParaRPr lang="ru-RU" sz="2400" b="1" i="0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75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08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sng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Вывод:</a:t>
            </a:r>
            <a:endParaRPr lang="ru-RU" sz="2400" b="1" i="0" u="sng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94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sng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Продукты реализации проекта:</a:t>
            </a:r>
            <a:endParaRPr lang="ru-RU" sz="2400" b="1" i="0" u="sng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503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98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15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sng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Аннотация:</a:t>
            </a:r>
            <a:endParaRPr lang="ru-RU" sz="2800" b="1" i="0" u="sng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15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81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i="0" u="sng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Актуальность:</a:t>
            </a:r>
            <a:endParaRPr lang="ru-RU" sz="4000" i="0" u="sng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76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i="0" u="sng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Проблема:</a:t>
            </a:r>
            <a:endParaRPr lang="ru-RU" sz="3600" i="0" u="sng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2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0" u="sng" smtClean="0">
                <a:solidFill>
                  <a:schemeClr val="accent1"/>
                </a:solidFill>
                <a:latin typeface="Gabriola" panose="04040605051002020D02" pitchFamily="82" charset="0"/>
              </a:rPr>
              <a:t>Цель проекта:</a:t>
            </a:r>
            <a:endParaRPr lang="ru-RU" sz="3200" b="1" i="0" u="sng" dirty="0">
              <a:solidFill>
                <a:schemeClr val="accent1"/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663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sng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Задачи:</a:t>
            </a:r>
            <a:endParaRPr lang="ru-RU" sz="2800" b="1" i="0" u="sng" dirty="0">
              <a:solidFill>
                <a:schemeClr val="accent6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3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smtClean="0">
                <a:solidFill>
                  <a:srgbClr val="CE2F1C"/>
                </a:solidFill>
                <a:latin typeface="Gabriola" panose="04040605051002020D02" pitchFamily="82" charset="0"/>
              </a:rPr>
              <a:t>Формы дистанционной работы с семьями воспитанников:</a:t>
            </a:r>
            <a:endParaRPr lang="ru-RU" sz="2400" b="1" i="0" dirty="0">
              <a:solidFill>
                <a:srgbClr val="CE2F1C"/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38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4866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Экран (16:9)</PresentationFormat>
  <Paragraphs>12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This is your Christmas presentation</vt:lpstr>
      <vt:lpstr>Аннотация:</vt:lpstr>
      <vt:lpstr>Презентация PowerPoint</vt:lpstr>
      <vt:lpstr>Актуальность:</vt:lpstr>
      <vt:lpstr>Проблема:</vt:lpstr>
      <vt:lpstr>Цель проекта:</vt:lpstr>
      <vt:lpstr>Задачи:</vt:lpstr>
      <vt:lpstr>Формы дистанционной работы с семьями воспитанников:</vt:lpstr>
      <vt:lpstr>Презентация PowerPoint</vt:lpstr>
      <vt:lpstr>Конкурс новогодних семейных блюд </vt:lpstr>
      <vt:lpstr>Презентация PowerPoint</vt:lpstr>
      <vt:lpstr>Акция «Покормите птиц зимой»</vt:lpstr>
      <vt:lpstr>Презентация PowerPoint</vt:lpstr>
      <vt:lpstr>Продуктивная деятельность Аппликация «Ёлочка из ладошек»</vt:lpstr>
      <vt:lpstr>Презентация PowerPoint</vt:lpstr>
      <vt:lpstr>Вывод:</vt:lpstr>
      <vt:lpstr>Продукты реализации проекта: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Christmas presentation</dc:title>
  <dc:creator>Ксения</dc:creator>
  <cp:lastModifiedBy>Ксения</cp:lastModifiedBy>
  <cp:revision>2</cp:revision>
  <dcterms:created xsi:type="dcterms:W3CDTF">2022-11-10T21:49:10Z</dcterms:created>
  <dcterms:modified xsi:type="dcterms:W3CDTF">2022-11-10T21:51:37Z</dcterms:modified>
</cp:coreProperties>
</file>