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8" r:id="rId3"/>
    <p:sldId id="257" r:id="rId4"/>
    <p:sldId id="271" r:id="rId5"/>
    <p:sldId id="259" r:id="rId6"/>
    <p:sldId id="266" r:id="rId7"/>
    <p:sldId id="274" r:id="rId8"/>
    <p:sldId id="275" r:id="rId9"/>
    <p:sldId id="276" r:id="rId10"/>
    <p:sldId id="267" r:id="rId11"/>
    <p:sldId id="273" r:id="rId12"/>
    <p:sldId id="27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913"/>
    <a:srgbClr val="0070C0"/>
    <a:srgbClr val="00B85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9" autoAdjust="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B926-D03C-42C2-9E7D-21A0E945D447}" type="datetimeFigureOut">
              <a:rPr lang="ru-RU" smtClean="0"/>
              <a:pPr/>
              <a:t>10.01.2022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08FDF-7FFD-4CAB-9165-61A6F1107A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B926-D03C-42C2-9E7D-21A0E945D447}" type="datetimeFigureOut">
              <a:rPr lang="ru-RU" smtClean="0"/>
              <a:pPr/>
              <a:t>10.01.2022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08FDF-7FFD-4CAB-9165-61A6F1107A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B926-D03C-42C2-9E7D-21A0E945D447}" type="datetimeFigureOut">
              <a:rPr lang="ru-RU" smtClean="0"/>
              <a:pPr/>
              <a:t>10.01.2022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08FDF-7FFD-4CAB-9165-61A6F1107A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B926-D03C-42C2-9E7D-21A0E945D447}" type="datetimeFigureOut">
              <a:rPr lang="ru-RU" smtClean="0"/>
              <a:pPr/>
              <a:t>10.01.2022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08FDF-7FFD-4CAB-9165-61A6F1107A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B926-D03C-42C2-9E7D-21A0E945D447}" type="datetimeFigureOut">
              <a:rPr lang="ru-RU" smtClean="0"/>
              <a:pPr/>
              <a:t>10.01.2022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08FDF-7FFD-4CAB-9165-61A6F1107A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B926-D03C-42C2-9E7D-21A0E945D447}" type="datetimeFigureOut">
              <a:rPr lang="ru-RU" smtClean="0"/>
              <a:pPr/>
              <a:t>10.01.2022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08FDF-7FFD-4CAB-9165-61A6F1107A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B926-D03C-42C2-9E7D-21A0E945D447}" type="datetimeFigureOut">
              <a:rPr lang="ru-RU" smtClean="0"/>
              <a:pPr/>
              <a:t>10.01.2022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08FDF-7FFD-4CAB-9165-61A6F1107A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B926-D03C-42C2-9E7D-21A0E945D447}" type="datetimeFigureOut">
              <a:rPr lang="ru-RU" smtClean="0"/>
              <a:pPr/>
              <a:t>10.01.2022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08FDF-7FFD-4CAB-9165-61A6F1107A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B926-D03C-42C2-9E7D-21A0E945D447}" type="datetimeFigureOut">
              <a:rPr lang="ru-RU" smtClean="0"/>
              <a:pPr/>
              <a:t>10.01.2022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08FDF-7FFD-4CAB-9165-61A6F1107A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B926-D03C-42C2-9E7D-21A0E945D447}" type="datetimeFigureOut">
              <a:rPr lang="ru-RU" smtClean="0"/>
              <a:pPr/>
              <a:t>10.01.2022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08FDF-7FFD-4CAB-9165-61A6F1107A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B926-D03C-42C2-9E7D-21A0E945D447}" type="datetimeFigureOut">
              <a:rPr lang="ru-RU" smtClean="0"/>
              <a:pPr/>
              <a:t>10.01.2022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208FDF-7FFD-4CAB-9165-61A6F1107A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10B926-D03C-42C2-9E7D-21A0E945D447}" type="datetimeFigureOut">
              <a:rPr lang="ru-RU" smtClean="0"/>
              <a:pPr/>
              <a:t>10.01.2022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208FDF-7FFD-4CAB-9165-61A6F1107ADF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533400"/>
            <a:ext cx="7358114" cy="3609980"/>
          </a:xfrm>
        </p:spPr>
        <p:txBody>
          <a:bodyPr/>
          <a:lstStyle/>
          <a:p>
            <a:pPr algn="ctr"/>
            <a:r>
              <a:rPr lang="ru-RU" sz="6000" dirty="0" smtClean="0"/>
              <a:t>Проект</a:t>
            </a:r>
            <a:br>
              <a:rPr lang="ru-RU" sz="6000" dirty="0" smtClean="0"/>
            </a:br>
            <a:r>
              <a:rPr lang="ru-RU" sz="6000" dirty="0" smtClean="0"/>
              <a:t> «Рождественские  посиделки»</a:t>
            </a:r>
            <a:endParaRPr lang="ru-RU" sz="6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239000" cy="9286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/>
                </a:solidFill>
              </a:rPr>
              <a:t>6. ТВОРЧЕСКАЯ ДЕЯТЕЛЬНОСТЬ </a:t>
            </a:r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254777" y="1897595"/>
            <a:ext cx="4297113" cy="405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9"/>
          <p:cNvSpPr txBox="1">
            <a:spLocks/>
          </p:cNvSpPr>
          <p:nvPr/>
        </p:nvSpPr>
        <p:spPr>
          <a:xfrm>
            <a:off x="4071934" y="285728"/>
            <a:ext cx="3857652" cy="1268403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algn="ctr"/>
            <a:endParaRPr lang="ru-RU" sz="2800" b="1" i="1" dirty="0" smtClean="0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57200" y="262334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631331" y="2631077"/>
            <a:ext cx="3929087" cy="281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9"/>
          <p:cNvSpPr txBox="1">
            <a:spLocks/>
          </p:cNvSpPr>
          <p:nvPr/>
        </p:nvSpPr>
        <p:spPr>
          <a:xfrm>
            <a:off x="4071934" y="285728"/>
            <a:ext cx="3857652" cy="1268403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algn="ctr"/>
            <a:endParaRPr lang="ru-RU" sz="2800" b="1" i="1" dirty="0" smtClean="0">
              <a:solidFill>
                <a:srgbClr val="00B05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795260">
            <a:off x="457200" y="262334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3945254">
            <a:off x="4648200" y="262334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2" descr="C:\Documents and Settings\Admin\Мои документы\Мои рисунки\2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2571744"/>
            <a:ext cx="2143140" cy="28010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533400"/>
            <a:ext cx="7358114" cy="36099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Проект реализован</a:t>
            </a:r>
            <a:br>
              <a:rPr lang="ru-RU" sz="3600" dirty="0" smtClean="0"/>
            </a:br>
            <a:r>
              <a:rPr lang="ru-RU" sz="3600" dirty="0" smtClean="0"/>
              <a:t>с </a:t>
            </a:r>
            <a:r>
              <a:rPr lang="ru-RU" sz="3600" dirty="0" smtClean="0"/>
              <a:t>10 по 14 </a:t>
            </a:r>
            <a:r>
              <a:rPr lang="ru-RU" sz="3600" dirty="0" smtClean="0"/>
              <a:t>января в </a:t>
            </a:r>
            <a:r>
              <a:rPr lang="ru-RU" sz="3600" dirty="0" smtClean="0"/>
              <a:t>подготовительной</a:t>
            </a:r>
            <a:r>
              <a:rPr lang="ru-RU" sz="3600" dirty="0" smtClean="0"/>
              <a:t> </a:t>
            </a:r>
            <a:r>
              <a:rPr lang="ru-RU" sz="3600" dirty="0" smtClean="0"/>
              <a:t>группе «Ромашки»</a:t>
            </a:r>
            <a:br>
              <a:rPr lang="ru-RU" sz="3600" dirty="0" smtClean="0"/>
            </a:br>
            <a:r>
              <a:rPr lang="ru-RU" sz="3600" dirty="0" smtClean="0"/>
              <a:t>воспитатель </a:t>
            </a:r>
            <a:br>
              <a:rPr lang="ru-RU" sz="3600" dirty="0" smtClean="0"/>
            </a:br>
            <a:r>
              <a:rPr lang="ru-RU" sz="3600" dirty="0" err="1" smtClean="0"/>
              <a:t>Бурякова</a:t>
            </a:r>
            <a:r>
              <a:rPr lang="ru-RU" sz="3600" dirty="0" smtClean="0"/>
              <a:t> Н.В.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7267604" cy="6241446"/>
          </a:xfrm>
        </p:spPr>
        <p:txBody>
          <a:bodyPr/>
          <a:lstStyle/>
          <a:p>
            <a:pPr marL="274320" lvl="8" indent="-27432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endParaRPr lang="ru-RU" sz="3200" b="1" u="sng" dirty="0" smtClean="0">
              <a:solidFill>
                <a:srgbClr val="FFC000"/>
              </a:solidFill>
            </a:endParaRPr>
          </a:p>
          <a:p>
            <a:pPr marL="274320" lvl="8" indent="-27432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endParaRPr lang="ru-RU" sz="3200" b="1" u="sng" dirty="0" smtClean="0">
              <a:solidFill>
                <a:srgbClr val="FFC000"/>
              </a:solidFill>
            </a:endParaRPr>
          </a:p>
          <a:p>
            <a:pPr marL="274320" lvl="8" indent="-27432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endParaRPr lang="ru-RU" sz="3200" b="1" u="sng" dirty="0" smtClean="0">
              <a:solidFill>
                <a:srgbClr val="FFC000"/>
              </a:solidFill>
            </a:endParaRPr>
          </a:p>
          <a:p>
            <a:pPr marL="274320" lvl="8" indent="-27432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sz="3200" b="1" u="sng" dirty="0" smtClean="0">
                <a:solidFill>
                  <a:srgbClr val="FFC000"/>
                </a:solidFill>
              </a:rPr>
              <a:t>    Цель проекта</a:t>
            </a:r>
            <a:r>
              <a:rPr lang="ru-RU" sz="3200" u="sng" dirty="0" smtClean="0">
                <a:solidFill>
                  <a:srgbClr val="FFC000"/>
                </a:solidFill>
              </a:rPr>
              <a:t>:</a:t>
            </a:r>
          </a:p>
          <a:p>
            <a:pPr marL="274320" lvl="8" indent="-274320">
              <a:spcBef>
                <a:spcPts val="600"/>
              </a:spcBef>
              <a:buSzPct val="73000"/>
              <a:buNone/>
            </a:pPr>
            <a:r>
              <a:rPr lang="ru-RU" sz="3200" dirty="0" smtClean="0">
                <a:solidFill>
                  <a:srgbClr val="FFC000"/>
                </a:solidFill>
              </a:rPr>
              <a:t>     </a:t>
            </a:r>
            <a:r>
              <a:rPr lang="ru-RU" sz="3200" dirty="0" smtClean="0"/>
              <a:t>Побуждение интереса к истории и культуре нашей Родины.</a:t>
            </a:r>
          </a:p>
          <a:p>
            <a:pPr marL="274320" lvl="8" indent="-274320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endParaRPr lang="ru-RU" sz="3200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500042"/>
            <a:ext cx="7239000" cy="595569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000" b="1" u="sng" dirty="0" smtClean="0">
                <a:solidFill>
                  <a:srgbClr val="FFC000"/>
                </a:solidFill>
              </a:rPr>
              <a:t>Задачи проекта: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  </a:t>
            </a:r>
            <a:r>
              <a:rPr lang="ru-RU" dirty="0" smtClean="0"/>
              <a:t>Расширять представления участников проекта о православном празднике Рождество Христово; о Колядках,  об истории, традициях и обычаях подготовки к празднику и празднование его.</a:t>
            </a:r>
          </a:p>
          <a:p>
            <a:r>
              <a:rPr lang="ru-RU" dirty="0" smtClean="0"/>
              <a:t>•	Развивать умение детей в продуктивных видах деятельности, желание познавать русские народные традиции и ощущать свою причастность к ним.</a:t>
            </a:r>
          </a:p>
          <a:p>
            <a:r>
              <a:rPr lang="ru-RU" dirty="0" smtClean="0"/>
              <a:t>▪	. Побуждать детей принимать участие в обряде </a:t>
            </a:r>
            <a:r>
              <a:rPr lang="ru-RU" dirty="0" err="1" smtClean="0"/>
              <a:t>колядования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•	Воспитывать толерантное  отношение к православным праздникам и традициям.</a:t>
            </a:r>
          </a:p>
          <a:p>
            <a:r>
              <a:rPr lang="ru-RU" dirty="0" smtClean="0"/>
              <a:t>▪	Обогащать впечатление детей за счет различных форм работы.</a:t>
            </a:r>
          </a:p>
          <a:p>
            <a:r>
              <a:rPr lang="ru-RU" dirty="0" smtClean="0"/>
              <a:t>▪	Воспитывать духовно-нравственные качества: доброту, миролюбие,</a:t>
            </a:r>
          </a:p>
          <a:p>
            <a:r>
              <a:rPr lang="ru-RU" dirty="0" smtClean="0"/>
              <a:t>великодушие, щедрость; желание дарить людям радость.</a:t>
            </a:r>
          </a:p>
          <a:p>
            <a:r>
              <a:rPr lang="ru-RU" dirty="0" smtClean="0"/>
              <a:t>▪	 Способствовать развитию речи детей, пополнению активного и пассивного словаря детей в процессе работы над проектом;</a:t>
            </a:r>
          </a:p>
          <a:p>
            <a:r>
              <a:rPr lang="ru-RU" dirty="0" smtClean="0"/>
              <a:t>- развивать связную речь.</a:t>
            </a:r>
          </a:p>
          <a:p>
            <a:pPr>
              <a:buNone/>
            </a:pP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9" name="Picture 2" descr="C:\Documents and Settings\Admin\Мои документы\Мои рисунки\2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6643702" y="5143512"/>
            <a:ext cx="1143008" cy="10270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7239000" cy="61706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.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реализации проекта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этап </a:t>
            </a:r>
            <a:r>
              <a:rPr lang="ru-RU" sz="2800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Подготовительный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1.Подбор и изучение методической литературы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Разработка занятий, игр.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Подбор познавательного видео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пополнить предметно-развивающую среду;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 этап (основной)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по образовательным областям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285852" y="1428736"/>
            <a:ext cx="700092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Взаимодействие с родителями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36754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Консультация по теме «Откуда на Руси пошли Колядки»,</a:t>
            </a:r>
          </a:p>
          <a:p>
            <a:r>
              <a:rPr lang="ru-RU" dirty="0" smtClean="0"/>
              <a:t>Организация «Центра </a:t>
            </a:r>
            <a:r>
              <a:rPr lang="ru-RU" dirty="0" err="1" smtClean="0"/>
              <a:t>ряжения</a:t>
            </a:r>
            <a:r>
              <a:rPr lang="ru-RU" dirty="0" smtClean="0"/>
              <a:t>»:привлечь родителей к изготовлению костюмов, атрибутов.: коза, старик, петух, медведь, звезда</a:t>
            </a:r>
          </a:p>
          <a:p>
            <a:r>
              <a:rPr lang="ru-RU" dirty="0" smtClean="0"/>
              <a:t>Изготовление ангела в технике «</a:t>
            </a:r>
            <a:r>
              <a:rPr lang="ru-RU" dirty="0" err="1" smtClean="0"/>
              <a:t>Квиллинг</a:t>
            </a:r>
            <a:r>
              <a:rPr lang="ru-RU" dirty="0" smtClean="0"/>
              <a:t>» совместно с ребенком</a:t>
            </a:r>
          </a:p>
          <a:p>
            <a:r>
              <a:rPr lang="ru-RU" dirty="0" smtClean="0"/>
              <a:t>Изготовить свою страничку для мини-книжки «Поделись рецептом рождественского угощения»</a:t>
            </a:r>
          </a:p>
          <a:p>
            <a:r>
              <a:rPr lang="ru-RU" dirty="0" smtClean="0"/>
              <a:t>Участие  в выставке творческих работ «Коляда»</a:t>
            </a:r>
          </a:p>
          <a:p>
            <a:endParaRPr lang="ru-RU" dirty="0"/>
          </a:p>
        </p:txBody>
      </p:sp>
      <p:sp>
        <p:nvSpPr>
          <p:cNvPr id="10242" name="AutoShape 2" descr="Картинки красивые и светлые с Рождеством Христовым (16 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Картинки красивые и светлые с Рождеством Христовым (16 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42918"/>
            <a:ext cx="7772400" cy="203627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Речевое развитие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510418"/>
          </a:xfrm>
        </p:spPr>
        <p:txBody>
          <a:bodyPr>
            <a:normAutofit/>
          </a:bodyPr>
          <a:lstStyle/>
          <a:p>
            <a:r>
              <a:rPr lang="ru-RU" b="1" dirty="0" smtClean="0"/>
              <a:t>Беседы: «</a:t>
            </a:r>
            <a:r>
              <a:rPr lang="ru-RU" dirty="0" smtClean="0"/>
              <a:t>Праздник Рождества Христова»</a:t>
            </a:r>
          </a:p>
          <a:p>
            <a:r>
              <a:rPr lang="ru-RU" dirty="0" smtClean="0"/>
              <a:t>«Рождение Христа в хлеву»</a:t>
            </a:r>
          </a:p>
          <a:p>
            <a:r>
              <a:rPr lang="ru-RU" dirty="0" smtClean="0"/>
              <a:t>«Мы встречаем гостей» - о правилах гостеприимства, </a:t>
            </a:r>
            <a:r>
              <a:rPr lang="ru-RU" dirty="0" err="1" smtClean="0"/>
              <a:t>одаривания</a:t>
            </a:r>
            <a:r>
              <a:rPr lang="ru-RU" dirty="0" smtClean="0"/>
              <a:t> близких, родственников, </a:t>
            </a:r>
            <a:r>
              <a:rPr lang="ru-RU" dirty="0" err="1" smtClean="0"/>
              <a:t>колядовщиков</a:t>
            </a:r>
            <a:r>
              <a:rPr lang="ru-RU" dirty="0" smtClean="0"/>
              <a:t>, нуждающихся.</a:t>
            </a:r>
            <a:endParaRPr lang="ru-RU" dirty="0"/>
          </a:p>
        </p:txBody>
      </p:sp>
      <p:sp>
        <p:nvSpPr>
          <p:cNvPr id="10242" name="AutoShape 2" descr="Картинки красивые и светлые с Рождеством Христовым (16 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Картинки красивые и светлые с Рождеством Христовым (16 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796170"/>
          </a:xfrm>
        </p:spPr>
        <p:txBody>
          <a:bodyPr>
            <a:normAutofit/>
          </a:bodyPr>
          <a:lstStyle/>
          <a:p>
            <a:r>
              <a:rPr lang="ru-RU" b="1" dirty="0" smtClean="0"/>
              <a:t>Изобразительная деятельность.</a:t>
            </a:r>
            <a:endParaRPr lang="ru-RU" dirty="0" smtClean="0"/>
          </a:p>
          <a:p>
            <a:r>
              <a:rPr lang="ru-RU" b="1" dirty="0" smtClean="0"/>
              <a:t>Лепка: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err="1" smtClean="0"/>
              <a:t>пластилинография</a:t>
            </a:r>
            <a:endParaRPr lang="ru-RU" dirty="0" smtClean="0"/>
          </a:p>
          <a:p>
            <a:r>
              <a:rPr lang="ru-RU" dirty="0" smtClean="0"/>
              <a:t>«Библейские животные»,</a:t>
            </a:r>
          </a:p>
          <a:p>
            <a:r>
              <a:rPr lang="ru-RU" dirty="0" smtClean="0"/>
              <a:t>«Игрушки для Рождественской елки»</a:t>
            </a:r>
          </a:p>
          <a:p>
            <a:r>
              <a:rPr lang="ru-RU" b="1" dirty="0" err="1" smtClean="0"/>
              <a:t>Рисование:нетрадиционное</a:t>
            </a:r>
            <a:r>
              <a:rPr lang="ru-RU" b="1" dirty="0" smtClean="0"/>
              <a:t> рисование </a:t>
            </a:r>
            <a:r>
              <a:rPr lang="ru-RU" dirty="0" smtClean="0"/>
              <a:t>«Волшебные краски Зимы»</a:t>
            </a:r>
          </a:p>
          <a:p>
            <a:r>
              <a:rPr lang="ru-RU" b="1" dirty="0" smtClean="0"/>
              <a:t>Аппликация:</a:t>
            </a:r>
            <a:endParaRPr lang="ru-RU" dirty="0" smtClean="0"/>
          </a:p>
          <a:p>
            <a:r>
              <a:rPr lang="ru-RU" dirty="0" smtClean="0"/>
              <a:t>Совместно с родителями в технике «</a:t>
            </a:r>
            <a:r>
              <a:rPr lang="ru-RU" dirty="0" err="1" smtClean="0"/>
              <a:t>квиллинг</a:t>
            </a:r>
            <a:r>
              <a:rPr lang="ru-RU" dirty="0" smtClean="0"/>
              <a:t>» «Ангел»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Чтение художественной литературы: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143116"/>
            <a:ext cx="7772400" cy="435771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Чтение художественной литературы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Вефлеемский</a:t>
            </a:r>
            <a:r>
              <a:rPr lang="ru-RU" dirty="0" smtClean="0"/>
              <a:t> младенец» </a:t>
            </a:r>
          </a:p>
          <a:p>
            <a:r>
              <a:rPr lang="ru-RU" dirty="0" smtClean="0"/>
              <a:t>А.Веретенников «Светлый праздник-Рождество Христово»</a:t>
            </a:r>
          </a:p>
          <a:p>
            <a:r>
              <a:rPr lang="ru-RU" dirty="0" smtClean="0"/>
              <a:t>«Предание о первой Рождественской елочке» Е.Ивановской</a:t>
            </a:r>
          </a:p>
          <a:p>
            <a:r>
              <a:rPr lang="ru-RU" dirty="0" smtClean="0"/>
              <a:t>«Девочка мечтала о крыльях» автор И. В. Грушевский;</a:t>
            </a:r>
          </a:p>
          <a:p>
            <a:r>
              <a:rPr lang="ru-RU" dirty="0" smtClean="0"/>
              <a:t>Разучивание стихотворения Пастернака «Рождественская звезда»</a:t>
            </a:r>
          </a:p>
          <a:p>
            <a:r>
              <a:rPr lang="ru-RU" b="1" dirty="0" smtClean="0"/>
              <a:t>Чтение стихотворений</a:t>
            </a:r>
            <a:endParaRPr lang="ru-RU" dirty="0" smtClean="0"/>
          </a:p>
          <a:p>
            <a:r>
              <a:rPr lang="ru-RU" dirty="0" smtClean="0"/>
              <a:t>Книги для чтения и рассматривания: Детская Библия, Православный календарь, К.Лукашевич «Рождественский праздник», </a:t>
            </a:r>
            <a:r>
              <a:rPr lang="ru-RU" dirty="0" err="1" smtClean="0"/>
              <a:t>И.Токмакова</a:t>
            </a:r>
            <a:r>
              <a:rPr lang="ru-RU" dirty="0" smtClean="0"/>
              <a:t> « Самая красивая звезда», О.Гурина «Святой вечер, добрый вечер!», </a:t>
            </a:r>
            <a:r>
              <a:rPr lang="ru-RU" dirty="0" err="1" smtClean="0"/>
              <a:t>Л.Пальмин</a:t>
            </a:r>
            <a:r>
              <a:rPr lang="ru-RU" dirty="0" smtClean="0"/>
              <a:t> «Рождественская баллада», В.Берестов « Перед Рождеством», А.Фет «Стихи о Рождестве»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</TotalTime>
  <Words>286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Проект  «Рождественские  посиделки»</vt:lpstr>
      <vt:lpstr>Проект реализован с 10 по 14 января в подготовительной группе «Ромашки» воспитатель  Бурякова Н.В.</vt:lpstr>
      <vt:lpstr>Слайд 3</vt:lpstr>
      <vt:lpstr>Слайд 4</vt:lpstr>
      <vt:lpstr>Слайд 5</vt:lpstr>
      <vt:lpstr>      Взаимодействие с родителями </vt:lpstr>
      <vt:lpstr>Речевое развитие</vt:lpstr>
      <vt:lpstr>Художественно-эстетическое развитие</vt:lpstr>
      <vt:lpstr>Чтение художественной литературы: </vt:lpstr>
      <vt:lpstr>6. ТВОРЧЕСКАЯ ДЕЯТЕЛЬНОСТЬ </vt:lpstr>
      <vt:lpstr>Слайд 11</vt:lpstr>
      <vt:lpstr>Слайд 12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Рождество Христово</dc:title>
  <dc:creator>Admin</dc:creator>
  <cp:lastModifiedBy>user</cp:lastModifiedBy>
  <cp:revision>59</cp:revision>
  <dcterms:created xsi:type="dcterms:W3CDTF">2013-06-01T22:27:12Z</dcterms:created>
  <dcterms:modified xsi:type="dcterms:W3CDTF">2022-01-10T09:46:16Z</dcterms:modified>
</cp:coreProperties>
</file>