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68" r:id="rId3"/>
    <p:sldId id="256" r:id="rId4"/>
    <p:sldId id="257" r:id="rId5"/>
    <p:sldId id="266" r:id="rId6"/>
    <p:sldId id="258" r:id="rId7"/>
    <p:sldId id="260" r:id="rId8"/>
    <p:sldId id="259" r:id="rId9"/>
    <p:sldId id="261" r:id="rId10"/>
    <p:sldId id="262" r:id="rId11"/>
    <p:sldId id="263" r:id="rId12"/>
    <p:sldId id="267" r:id="rId13"/>
    <p:sldId id="26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660"/>
  </p:normalViewPr>
  <p:slideViewPr>
    <p:cSldViewPr snapToGrid="0">
      <p:cViewPr>
        <p:scale>
          <a:sx n="80" d="100"/>
          <a:sy n="80" d="100"/>
        </p:scale>
        <p:origin x="-787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A1DD2E8-19F6-44EC-B53F-6DA6943B156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E704B05-DD1E-47B5-95C5-1AABECC286A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1791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DD2E8-19F6-44EC-B53F-6DA6943B156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04B05-DD1E-47B5-95C5-1AABECC28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911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DD2E8-19F6-44EC-B53F-6DA6943B156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04B05-DD1E-47B5-95C5-1AABECC286A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746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DD2E8-19F6-44EC-B53F-6DA6943B156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04B05-DD1E-47B5-95C5-1AABECC286A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5341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DD2E8-19F6-44EC-B53F-6DA6943B156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04B05-DD1E-47B5-95C5-1AABECC28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74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DD2E8-19F6-44EC-B53F-6DA6943B156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04B05-DD1E-47B5-95C5-1AABECC286A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256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DD2E8-19F6-44EC-B53F-6DA6943B156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04B05-DD1E-47B5-95C5-1AABECC286A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9536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DD2E8-19F6-44EC-B53F-6DA6943B156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04B05-DD1E-47B5-95C5-1AABECC286A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7499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DD2E8-19F6-44EC-B53F-6DA6943B156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04B05-DD1E-47B5-95C5-1AABECC286A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498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DD2E8-19F6-44EC-B53F-6DA6943B156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04B05-DD1E-47B5-95C5-1AABECC28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977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DD2E8-19F6-44EC-B53F-6DA6943B156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04B05-DD1E-47B5-95C5-1AABECC286A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5408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DD2E8-19F6-44EC-B53F-6DA6943B156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04B05-DD1E-47B5-95C5-1AABECC28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400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DD2E8-19F6-44EC-B53F-6DA6943B156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04B05-DD1E-47B5-95C5-1AABECC286A3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958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DD2E8-19F6-44EC-B53F-6DA6943B156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04B05-DD1E-47B5-95C5-1AABECC286A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0596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DD2E8-19F6-44EC-B53F-6DA6943B156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04B05-DD1E-47B5-95C5-1AABECC28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345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DD2E8-19F6-44EC-B53F-6DA6943B156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04B05-DD1E-47B5-95C5-1AABECC286A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8682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DD2E8-19F6-44EC-B53F-6DA6943B156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04B05-DD1E-47B5-95C5-1AABECC28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765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A1DD2E8-19F6-44EC-B53F-6DA6943B156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E704B05-DD1E-47B5-95C5-1AABECC28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50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9151" y="619125"/>
            <a:ext cx="10134598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			Приложение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АНКЕТА-ЗАЯВКА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участие во Всероссийском конкурсе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«Моя малая родина: природа, культура, этнос»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Название работы: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«Козельск вчера и сегодня»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Предполагаемая номинация:	«Природа и этнос»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Фамилия, имя, отчество автора: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Рудник Арсений Николаевич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Дата рождения: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08.03.2008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Домашний адрес: 	</a:t>
            </a:r>
            <a:r>
              <a:rPr lang="ru-RU" sz="1200" dirty="0"/>
              <a:t>Калужская </a:t>
            </a:r>
            <a:r>
              <a:rPr lang="ru-RU" sz="1200" dirty="0" err="1"/>
              <a:t>обл</a:t>
            </a:r>
            <a:r>
              <a:rPr lang="ru-RU" sz="1200" dirty="0"/>
              <a:t> </a:t>
            </a:r>
            <a:r>
              <a:rPr lang="ru-RU" sz="1200" dirty="0" err="1"/>
              <a:t>Козельский</a:t>
            </a:r>
            <a:r>
              <a:rPr lang="ru-RU" sz="1200" dirty="0"/>
              <a:t> р-н с. </a:t>
            </a:r>
            <a:r>
              <a:rPr lang="ru-RU" sz="1200" dirty="0" err="1"/>
              <a:t>Березичский</a:t>
            </a:r>
            <a:r>
              <a:rPr lang="ru-RU" sz="1200" dirty="0"/>
              <a:t> Стеклозавод ул. Заречная д. 12 кв. </a:t>
            </a:r>
            <a:r>
              <a:rPr lang="ru-RU" sz="1200" dirty="0" smtClean="0"/>
              <a:t>17,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gostepriimnay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_24@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Место учебы: Муниципальное казённое общеобразовательное учреждение «Средняя общеобразовательная школа № 3», 11  «А» класс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 Козельск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Козельского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Калужской области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Организация, на базе которой выполнена конкурсная работа: Муниципальное казённое общеобразовательное учреждение «Средняя общеобразовательная школа № 3»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полное название (по уставу): Муниципальное казённое общеобразовательное учреждение «Средняя общеобразовательная школа № 3»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адрес с индексом; 249720, Калужская обл.,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г.Козельск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ул.Генерала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Бурмака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 45 А.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телефон/факс с кодом: директор:8(48442)2-15-34, секретарь:8(48442)2-40-73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e-mail: kozsk3@gmail.com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сайт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https://shkola3kozelsk-r40.gosweb.gosuslugi.ru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Точное название объединения учащихся: клуб «Большая перемена» г. Козельск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Фамилия, имя, отчество руководителя работы, его место работы, должность, ученая степень и звание: Павлоградская Екатерина Игоревна, МКОУ «СОШ №3» г. Козельск, учитель биологии, высшая квалификационная категория.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Контактные данные руководителя: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gostepriimnay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_24@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89164417190 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659807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5338" y="549679"/>
            <a:ext cx="10515600" cy="4875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Оптинский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паром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5338" y="1204415"/>
            <a:ext cx="10515600" cy="1500187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Оптина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пустынь – один из самых известных российских монастырей. Две версты до Козельска, три, четыре – так писалось в разных книгах об удаленности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Оптиной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пустыни от города раньше. Тогда в монастырь ходили напрямик, у самой обители был паром через реку Жиздру. Во время разлива река подтапливала монастырские огороды. В настоящее время, чтобы защитить территории, пришлось строить дамбу.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38" y="2704602"/>
            <a:ext cx="5131558" cy="333262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9603" y="2633405"/>
            <a:ext cx="5218628" cy="347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122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188" y="495089"/>
            <a:ext cx="10515600" cy="65132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Оптина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Монастырский пруд.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72795" y="1327648"/>
            <a:ext cx="10515600" cy="910585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Судя по старым литографиям, пруды были у монастыря и в начале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столетия. В настоящее время слегка изменились очертания прудов.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91" y="2419469"/>
            <a:ext cx="5500048" cy="367106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00" r="-517" b="20355"/>
          <a:stretch/>
        </p:blipFill>
        <p:spPr>
          <a:xfrm>
            <a:off x="7028596" y="2419469"/>
            <a:ext cx="3943530" cy="36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001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95087"/>
            <a:ext cx="10515600" cy="51484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Оптина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Старица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р.Жиздры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831850" y="1077262"/>
            <a:ext cx="10515600" cy="1242858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Озера-старицы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р.Жиздры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располагаются в пределах пойменной террасы долины. Общая площадь водного зеркала превышает 200 га. 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327" y="2387449"/>
            <a:ext cx="4763732" cy="32904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479" y="2387448"/>
            <a:ext cx="4990349" cy="329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073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508736"/>
            <a:ext cx="10515600" cy="55579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Весенний разлив.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064526"/>
            <a:ext cx="10515600" cy="1500187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Жиздра – река с выраженным режимом весеннего половодья. В течение последних лет самым сильным наводнением стало половодье 2013 года, когда были затоплены микрорайоны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Мехзавод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Старо-Казачье.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50" y="2688609"/>
            <a:ext cx="4902634" cy="31498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42" y="2688609"/>
            <a:ext cx="5376608" cy="314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135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sz="7200" dirty="0"/>
              <a:t>  Козельск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5400" dirty="0"/>
              <a:t>вчера и сегодня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314" y="1762979"/>
            <a:ext cx="2314596" cy="346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172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672509"/>
            <a:ext cx="10515600" cy="58308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Козельск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831850" y="1340992"/>
            <a:ext cx="10515600" cy="1358663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Козельск расположен в Калужской области на левом берегу реки Жиздра. Город замечателен в историческом отношении. Впервые он был упомянут в летописи в 1146 году. Во время нашествия Батыя в 1238 году был уже хорошо укреплен.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02" y="2699655"/>
            <a:ext cx="5397493" cy="35904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235" y="2699655"/>
            <a:ext cx="5256663" cy="353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827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69043"/>
            <a:ext cx="10515600" cy="56292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Ул.Калужская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ул.Большая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Советская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742665" y="1031966"/>
            <a:ext cx="10515600" cy="13563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Козельск состоит из двух больших пересекающихся улиц – Большая Советская и Чкалова. Все остальные - это небольшие улочки и переулки.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прошлом многие улицы имели другие названия.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Большая Советская называлась улицей Калужской.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68" y="2605422"/>
            <a:ext cx="5328197" cy="35832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89" y="2784145"/>
            <a:ext cx="5308980" cy="340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703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Черная грязь – ныне часть улицы Веденеева.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27" y="2480399"/>
            <a:ext cx="5213445" cy="339586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731" y="2499695"/>
            <a:ext cx="4686867" cy="3376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535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29150"/>
            <a:ext cx="10515600" cy="1081538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Белевская гора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97" y="2634017"/>
            <a:ext cx="5069369" cy="33838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712" y="2634016"/>
            <a:ext cx="5480088" cy="338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24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71132"/>
            <a:ext cx="10515600" cy="56292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р.Жиздра.Железнодорожный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мост.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34055"/>
            <a:ext cx="10515600" cy="134065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изначально стоял на холмистой и овражистой местности, поэтому мостов было сделано немало. В начале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XX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века через Козельск прошла железнодорожная линия Рязанско-Уральской железной дороги и построен железнодорожный мост через реку Жиздра. Он был взорван при наступлении в 1941 году. В наше время от него остались опоры и старая железнодорожная насыпь.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185" y="2613177"/>
            <a:ext cx="5205991" cy="34953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88" y="2613177"/>
            <a:ext cx="4962533" cy="352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676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158" y="426804"/>
            <a:ext cx="10515600" cy="61028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Мост через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р.Другуска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71158" y="1169420"/>
            <a:ext cx="10515600" cy="1259881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Небольшая река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Другуска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протекающая по Козельску, приток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р.Жиздра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Ранее имела название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Другусна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Река меняла свое русло в 1936 году, когда строили новую линию железной дороги через город.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58" y="2429301"/>
            <a:ext cx="5305425" cy="3541712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918" y="2429301"/>
            <a:ext cx="5148618" cy="343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801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2712" y="424279"/>
            <a:ext cx="10515600" cy="58219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сад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752712" y="1031054"/>
            <a:ext cx="10515600" cy="1500187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сад – одна из достопримечательностей города Козельск. Был посажен примерно в середине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XIX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века. В настоящее время на территории парка возведена смотровая башня, имеется смотровая площадка с колоннадой, откуда открывается живописный вид на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Оптину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пустынь, реку Жиздру, близлежащие леса и луга.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643" y="2682832"/>
            <a:ext cx="4443247" cy="33324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629" y="2682832"/>
            <a:ext cx="5074883" cy="329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9010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208</TotalTime>
  <Words>383</Words>
  <Application>Microsoft Office PowerPoint</Application>
  <PresentationFormat>Произвольный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Натуральные материалы</vt:lpstr>
      <vt:lpstr>Презентация PowerPoint</vt:lpstr>
      <vt:lpstr>  Козельск </vt:lpstr>
      <vt:lpstr>Город Козельск</vt:lpstr>
      <vt:lpstr>Ул.Калужская – ул.Большая Советская</vt:lpstr>
      <vt:lpstr>Улица Черная грязь – ныне часть улицы Веденеева.</vt:lpstr>
      <vt:lpstr>Улица Белевская гора</vt:lpstr>
      <vt:lpstr>р.Жиздра.Железнодорожный мост.</vt:lpstr>
      <vt:lpstr>Мост через р.Другуска.</vt:lpstr>
      <vt:lpstr>Городской сад</vt:lpstr>
      <vt:lpstr>Оптинский паром</vt:lpstr>
      <vt:lpstr>Оптина. Монастырский пруд.</vt:lpstr>
      <vt:lpstr>Оптина. Старица р.Жиздры.</vt:lpstr>
      <vt:lpstr>Весенний разлив.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1</cp:lastModifiedBy>
  <cp:revision>28</cp:revision>
  <dcterms:created xsi:type="dcterms:W3CDTF">2022-11-08T18:12:36Z</dcterms:created>
  <dcterms:modified xsi:type="dcterms:W3CDTF">2022-11-10T21:48:49Z</dcterms:modified>
</cp:coreProperties>
</file>