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6" r:id="rId7"/>
    <p:sldId id="265" r:id="rId8"/>
    <p:sldId id="267" r:id="rId9"/>
    <p:sldId id="261" r:id="rId10"/>
    <p:sldId id="262" r:id="rId11"/>
    <p:sldId id="269" r:id="rId12"/>
    <p:sldId id="271" r:id="rId13"/>
    <p:sldId id="263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8" y="-46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25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93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6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4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97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9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8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0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520DB-B0D9-47CD-8DC0-8408297A5FC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27945-CA59-4AD0-961D-9D5492244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8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26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334096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Применим: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1591235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род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глагола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прошедшего времени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2184" y="2872747"/>
            <a:ext cx="514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определять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род глагола и изменять глагол по родам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50912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 практике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3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Солнце грело 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ср.род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всё грело 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ср.род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грело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ср.род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Дождик падал 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м.р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гулял 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м.р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) ветерок.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И малина взяла (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ж.р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да поспела(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ж.р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Точно-точно в положенный срок.</a:t>
            </a:r>
          </a:p>
          <a:p>
            <a:pPr marL="0" indent="0" algn="r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Е. Благинина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31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Расти </a:t>
            </a:r>
            <a:r>
              <a:rPr lang="ru-RU" dirty="0" smtClean="0"/>
              <a:t>– рос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росл[а], росл[о] </a:t>
            </a:r>
          </a:p>
          <a:p>
            <a:r>
              <a:rPr lang="ru-RU" dirty="0"/>
              <a:t> Упасть </a:t>
            </a:r>
            <a:r>
              <a:rPr lang="ru-RU" dirty="0" smtClean="0"/>
              <a:t>– упал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упал[а], упал[о]. </a:t>
            </a:r>
          </a:p>
          <a:p>
            <a:r>
              <a:rPr lang="ru-RU" dirty="0"/>
              <a:t>Говорить </a:t>
            </a:r>
            <a:r>
              <a:rPr lang="ru-RU" dirty="0" smtClean="0"/>
              <a:t>– говорил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говорил[а], </a:t>
            </a:r>
            <a:r>
              <a:rPr lang="ru-RU" dirty="0" smtClean="0"/>
              <a:t>говорил[о].</a:t>
            </a:r>
            <a:r>
              <a:rPr lang="ru-RU" dirty="0"/>
              <a:t> </a:t>
            </a:r>
          </a:p>
          <a:p>
            <a:r>
              <a:rPr lang="ru-RU" dirty="0"/>
              <a:t>Поднять </a:t>
            </a:r>
            <a:r>
              <a:rPr lang="ru-RU" dirty="0" smtClean="0"/>
              <a:t>– поднял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поднял[а], поднял[о]. </a:t>
            </a:r>
          </a:p>
          <a:p>
            <a:r>
              <a:rPr lang="ru-RU" dirty="0"/>
              <a:t>Гореть </a:t>
            </a:r>
            <a:r>
              <a:rPr lang="ru-RU" dirty="0" smtClean="0"/>
              <a:t>– горел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горел[а], горел[о]. </a:t>
            </a:r>
          </a:p>
          <a:p>
            <a:r>
              <a:rPr lang="ru-RU" dirty="0"/>
              <a:t>Звенеть </a:t>
            </a:r>
            <a:r>
              <a:rPr lang="ru-RU" dirty="0" smtClean="0"/>
              <a:t>– звенел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звенел[а], звенел[о]. </a:t>
            </a:r>
          </a:p>
          <a:p>
            <a:r>
              <a:rPr lang="ru-RU" dirty="0"/>
              <a:t>Цвести </a:t>
            </a:r>
            <a:r>
              <a:rPr lang="ru-RU" dirty="0" smtClean="0"/>
              <a:t>– цвел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цвел[а], </a:t>
            </a:r>
            <a:r>
              <a:rPr lang="ru-RU" dirty="0" smtClean="0"/>
              <a:t>цвел[о]</a:t>
            </a:r>
            <a:endParaRPr lang="ru-RU" dirty="0"/>
          </a:p>
          <a:p>
            <a:r>
              <a:rPr lang="ru-RU" dirty="0"/>
              <a:t> Играть </a:t>
            </a:r>
            <a:r>
              <a:rPr lang="ru-RU" dirty="0" smtClean="0"/>
              <a:t>– играл</a:t>
            </a:r>
            <a:r>
              <a:rPr lang="en-US" dirty="0" smtClean="0"/>
              <a:t>[]</a:t>
            </a:r>
            <a:r>
              <a:rPr lang="ru-RU" dirty="0" smtClean="0"/>
              <a:t>, </a:t>
            </a:r>
            <a:r>
              <a:rPr lang="ru-RU" dirty="0"/>
              <a:t>играл[а], </a:t>
            </a:r>
            <a:r>
              <a:rPr lang="ru-RU" dirty="0" smtClean="0"/>
              <a:t>играл[о]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39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QR-</a:t>
            </a:r>
            <a:r>
              <a:rPr lang="ru-RU" dirty="0" smtClean="0"/>
              <a:t>код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84984" cy="334096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Узнали:</a:t>
            </a:r>
          </a:p>
          <a:p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Научились:</a:t>
            </a:r>
          </a:p>
          <a:p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Применили: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1591235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род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глагола прошедшего времени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2184" y="2924944"/>
            <a:ext cx="514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определять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род глагола и изменять глагол по родам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50912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 практике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87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1.bp.blogspot.com/-A8emazn9Rzw/Xo61SYvBVAI/AAAAAAAAGOo/xcMYtQsAJBEgxqikq6a4EYZMnL2HRNPhQCPcBGAYYCw/s1600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1.bp.blogspot.com/-A8emazn9Rzw/Xo61SYvBVAI/AAAAAAAAGOo/xcMYtQsAJBEgxqikq6a4EYZMnL2HRNPhQCPcBGAYYCw/s1600/img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21" y="7937"/>
            <a:ext cx="9152221" cy="6864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5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464" y="4289231"/>
            <a:ext cx="2242592" cy="532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Учёба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85293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и труд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2414373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к победам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422108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ведут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3813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Девиз урока: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1108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/>
              <a:t>Учёба и труд к победам ведут</a:t>
            </a:r>
            <a:r>
              <a:rPr lang="ru-RU" sz="3600" b="1" dirty="0"/>
              <a:t>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897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i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5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пал</a:t>
            </a:r>
            <a:r>
              <a:rPr lang="ru-RU" sz="5400" i="1" dirty="0">
                <a:latin typeface="Arial" panose="020B0604020202020204" pitchFamily="34" charset="0"/>
                <a:cs typeface="Arial" panose="020B0604020202020204" pitchFamily="34" charset="0"/>
              </a:rPr>
              <a:t>, раскинулся, расцвела, наступило, прочитала, понял, встал, укрыло.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62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8600"/>
              </p:ext>
            </p:extLst>
          </p:nvPr>
        </p:nvGraphicFramePr>
        <p:xfrm>
          <a:off x="755576" y="1484784"/>
          <a:ext cx="7488831" cy="439248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361342"/>
                <a:gridCol w="2620833"/>
                <a:gridCol w="2506656"/>
              </a:tblGrid>
              <a:tr h="137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сущ.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</a:t>
                      </a:r>
                      <a:r>
                        <a:rPr lang="ru-RU" sz="3200" dirty="0" err="1">
                          <a:effectLst/>
                        </a:rPr>
                        <a:t>прилаг</a:t>
                      </a:r>
                      <a:r>
                        <a:rPr lang="ru-RU" sz="32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Глагол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0173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туча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шмель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облако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черная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веселый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лёгкое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881178"/>
              </p:ext>
            </p:extLst>
          </p:nvPr>
        </p:nvGraphicFramePr>
        <p:xfrm>
          <a:off x="755576" y="1484784"/>
          <a:ext cx="7488831" cy="439248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361342"/>
                <a:gridCol w="2620833"/>
                <a:gridCol w="2506656"/>
              </a:tblGrid>
              <a:tr h="137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сущ.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</a:t>
                      </a:r>
                      <a:r>
                        <a:rPr lang="ru-RU" sz="3200" dirty="0" err="1">
                          <a:effectLst/>
                        </a:rPr>
                        <a:t>прилаг</a:t>
                      </a:r>
                      <a:r>
                        <a:rPr lang="ru-RU" sz="32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Глагол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0173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туча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шмель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облако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черная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веселый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лёгкое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летит</a:t>
                      </a:r>
                    </a:p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летит</a:t>
                      </a:r>
                    </a:p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летит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811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634252"/>
              </p:ext>
            </p:extLst>
          </p:nvPr>
        </p:nvGraphicFramePr>
        <p:xfrm>
          <a:off x="755576" y="1484784"/>
          <a:ext cx="7488831" cy="439248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361342"/>
                <a:gridCol w="2620833"/>
                <a:gridCol w="2506656"/>
              </a:tblGrid>
              <a:tr h="137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сущ.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Имя </a:t>
                      </a:r>
                      <a:r>
                        <a:rPr lang="ru-RU" sz="3200" dirty="0" err="1">
                          <a:effectLst/>
                        </a:rPr>
                        <a:t>прилаг</a:t>
                      </a:r>
                      <a:r>
                        <a:rPr lang="ru-RU" sz="32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Глагол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0173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туча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шмель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облако </a:t>
                      </a:r>
                      <a:r>
                        <a:rPr lang="ru-RU" sz="3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черная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веселый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лёгкое </a:t>
                      </a:r>
                      <a:r>
                        <a:rPr lang="ru-RU" sz="3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ср.р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летела</a:t>
                      </a:r>
                    </a:p>
                    <a:p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летел</a:t>
                      </a:r>
                    </a:p>
                    <a:p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летело</a:t>
                      </a:r>
                    </a:p>
                    <a:p>
                      <a:endParaRPr lang="ru-RU" sz="3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65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2314600" cy="1138138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Тема: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006752"/>
            <a:ext cx="1666528" cy="74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590733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од глаголов в прошедшем времени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ознакомиться с родами глаголов в прошедшем времени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4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183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РУССКИЙ ЯЗЫК</vt:lpstr>
      <vt:lpstr>Презентация PowerPoint</vt:lpstr>
      <vt:lpstr>Презентация PowerPoint</vt:lpstr>
      <vt:lpstr>Девиз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Тема:</vt:lpstr>
      <vt:lpstr>Задачи урока:</vt:lpstr>
      <vt:lpstr>Презентация PowerPoint</vt:lpstr>
      <vt:lpstr>Презентация PowerPoint</vt:lpstr>
      <vt:lpstr>QR-код</vt:lpstr>
      <vt:lpstr>Задачи урока: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Элина Хамадуллина</dc:creator>
  <cp:lastModifiedBy>Элина Хамадуллина</cp:lastModifiedBy>
  <cp:revision>9</cp:revision>
  <dcterms:created xsi:type="dcterms:W3CDTF">2022-11-11T10:50:57Z</dcterms:created>
  <dcterms:modified xsi:type="dcterms:W3CDTF">2022-11-11T16:27:18Z</dcterms:modified>
</cp:coreProperties>
</file>