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8" r:id="rId10"/>
    <p:sldId id="266" r:id="rId11"/>
    <p:sldId id="271" r:id="rId12"/>
    <p:sldId id="267" r:id="rId13"/>
    <p:sldId id="269" r:id="rId14"/>
    <p:sldId id="270" r:id="rId15"/>
    <p:sldId id="272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253" autoAdjust="0"/>
  </p:normalViewPr>
  <p:slideViewPr>
    <p:cSldViewPr>
      <p:cViewPr>
        <p:scale>
          <a:sx n="100" d="100"/>
          <a:sy n="100" d="100"/>
        </p:scale>
        <p:origin x="-1908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2C34-6291-4872-899C-170130DDCD3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4CC1A-080E-48A6-A7A0-B42C437BA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2C34-6291-4872-899C-170130DDCD3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4CC1A-080E-48A6-A7A0-B42C437BA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2C34-6291-4872-899C-170130DDCD3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4CC1A-080E-48A6-A7A0-B42C437BA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2C34-6291-4872-899C-170130DDCD3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4CC1A-080E-48A6-A7A0-B42C437BA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2C34-6291-4872-899C-170130DDCD3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4CC1A-080E-48A6-A7A0-B42C437BA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2C34-6291-4872-899C-170130DDCD3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4CC1A-080E-48A6-A7A0-B42C437BA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2C34-6291-4872-899C-170130DDCD3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4CC1A-080E-48A6-A7A0-B42C437BA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2C34-6291-4872-899C-170130DDCD3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4CC1A-080E-48A6-A7A0-B42C437BA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2C34-6291-4872-899C-170130DDCD3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4CC1A-080E-48A6-A7A0-B42C437BA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2C34-6291-4872-899C-170130DDCD3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4CC1A-080E-48A6-A7A0-B42C437BA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2C34-6291-4872-899C-170130DDCD3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4CC1A-080E-48A6-A7A0-B42C437BA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A2C34-6291-4872-899C-170130DDCD3A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4CC1A-080E-48A6-A7A0-B42C437BA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1052736"/>
            <a:ext cx="81369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/>
              <a:t>           </a:t>
            </a:r>
            <a:endParaRPr lang="ru-RU" sz="44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699792" y="1772816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</a:t>
            </a:r>
            <a:endParaRPr lang="ru-RU" sz="2400" dirty="0"/>
          </a:p>
        </p:txBody>
      </p:sp>
      <p:pic>
        <p:nvPicPr>
          <p:cNvPr id="1028" name="Picture 4" descr="C:\Users\Vadim\Desktop\1642632564_37-adonius-club-p-fon-goluboi-detskii-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2" y="0"/>
            <a:ext cx="9144032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14348" y="3357562"/>
            <a:ext cx="778674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Учебный год  2022 – 2023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Комбинированная группа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Воспитатели: </a:t>
            </a:r>
            <a:r>
              <a:rPr lang="ru-RU" sz="3200" b="1" dirty="0" err="1" smtClean="0">
                <a:solidFill>
                  <a:schemeClr val="bg1"/>
                </a:solidFill>
              </a:rPr>
              <a:t>Липнягова</a:t>
            </a:r>
            <a:r>
              <a:rPr lang="ru-RU" sz="3200" b="1" dirty="0" smtClean="0">
                <a:solidFill>
                  <a:schemeClr val="bg1"/>
                </a:solidFill>
              </a:rPr>
              <a:t> С.В.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                      Берзина Е.А.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Младший воспитатель: Ефимова И.И.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029" name="Picture 5" descr="C:\Users\Vadim\Desktop\1620104198_13-phonoteka_org-p-fon-gruppa-zvezdochki-1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0"/>
            <a:ext cx="3145063" cy="31786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adim\Desktop\762820-6c49b16791f8d56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95570" cy="6857999"/>
          </a:xfrm>
          <a:prstGeom prst="rect">
            <a:avLst/>
          </a:prstGeom>
          <a:noFill/>
        </p:spPr>
      </p:pic>
      <p:pic>
        <p:nvPicPr>
          <p:cNvPr id="28674" name="Picture 2" descr="C:\Users\Vadim\Desktop\звезды 2022-2023\IMG_20220915_0939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14290"/>
            <a:ext cx="4214842" cy="3214710"/>
          </a:xfrm>
          <a:prstGeom prst="rect">
            <a:avLst/>
          </a:prstGeom>
          <a:noFill/>
        </p:spPr>
      </p:pic>
      <p:pic>
        <p:nvPicPr>
          <p:cNvPr id="28675" name="Picture 3" descr="C:\Users\Vadim\Desktop\звезды 2022-2023\IMG_20220915_09460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214267"/>
            <a:ext cx="4286280" cy="3214709"/>
          </a:xfrm>
          <a:prstGeom prst="rect">
            <a:avLst/>
          </a:prstGeom>
          <a:noFill/>
        </p:spPr>
      </p:pic>
      <p:pic>
        <p:nvPicPr>
          <p:cNvPr id="28676" name="Picture 4" descr="C:\Users\Vadim\Desktop\звезды 2022-2023\IMG_20220915_10082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6200000">
            <a:off x="2865300" y="2635370"/>
            <a:ext cx="3127648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adim\Desktop\762820-6c49b16791f8d56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95570" cy="6857999"/>
          </a:xfrm>
          <a:prstGeom prst="rect">
            <a:avLst/>
          </a:prstGeom>
          <a:noFill/>
        </p:spPr>
      </p:pic>
      <p:pic>
        <p:nvPicPr>
          <p:cNvPr id="29698" name="Picture 2" descr="C:\Users\Vadim\Desktop\звезды 2022-2023\IMG_20220915_1101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42852"/>
            <a:ext cx="4572032" cy="3429024"/>
          </a:xfrm>
          <a:prstGeom prst="rect">
            <a:avLst/>
          </a:prstGeom>
          <a:noFill/>
        </p:spPr>
      </p:pic>
      <p:pic>
        <p:nvPicPr>
          <p:cNvPr id="29699" name="Picture 3" descr="C:\Users\Vadim\Desktop\звезды 2022-2023\IMG_20220915_1104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4357686" y="3053846"/>
            <a:ext cx="4786314" cy="3589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adim\Desktop\762820-6c49b16791f8d56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95570" cy="6857999"/>
          </a:xfrm>
          <a:prstGeom prst="rect">
            <a:avLst/>
          </a:prstGeom>
          <a:noFill/>
        </p:spPr>
      </p:pic>
      <p:pic>
        <p:nvPicPr>
          <p:cNvPr id="25604" name="Picture 4" descr="C:\Users\Vadim\Desktop\звезды 2022-2023\IMG_20220916_1531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642918"/>
            <a:ext cx="7620053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adim\Desktop\762820-6c49b16791f8d56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95570" cy="6857999"/>
          </a:xfrm>
          <a:prstGeom prst="rect">
            <a:avLst/>
          </a:prstGeom>
          <a:noFill/>
        </p:spPr>
      </p:pic>
      <p:pic>
        <p:nvPicPr>
          <p:cNvPr id="30722" name="Picture 2" descr="C:\Users\Vadim\Desktop\звезды 2022-2023\IMG_20220921_1114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2214554"/>
            <a:ext cx="6000792" cy="435771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357422" y="285728"/>
            <a:ext cx="52864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Дом, в котором все окна распахнуты в детство,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Я любуюсь тобой, не могу наглядеться.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Мне милее и краше всех зданий на свете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Дом, в котором с утра собираются дети.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adim\Desktop\762820-6c49b16791f8d56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9557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86050" y="357166"/>
            <a:ext cx="4786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Быть здоровым — это модно!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Дружно, весело, задорно.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29700" name="Picture 4" descr="C:\Users\Vadim\Desktop\звезды 2022-2023\IMG_20220923_1058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1142984"/>
            <a:ext cx="6715087" cy="50363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adim\Desktop\762820-6c49b16791f8d56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95570" cy="6857999"/>
          </a:xfrm>
          <a:prstGeom prst="rect">
            <a:avLst/>
          </a:prstGeom>
          <a:noFill/>
        </p:spPr>
      </p:pic>
      <p:pic>
        <p:nvPicPr>
          <p:cNvPr id="31746" name="Picture 2" descr="C:\Users\Vadim\Desktop\звезды 2022-2023\IMG_20220923_1101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1908" y="214290"/>
            <a:ext cx="4667282" cy="3125412"/>
          </a:xfrm>
          <a:prstGeom prst="rect">
            <a:avLst/>
          </a:prstGeom>
          <a:noFill/>
        </p:spPr>
      </p:pic>
      <p:pic>
        <p:nvPicPr>
          <p:cNvPr id="31747" name="Picture 3" descr="C:\Users\Vadim\Desktop\звезды 2022-2023\IMG_20220923_11112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857232"/>
            <a:ext cx="3929090" cy="5238787"/>
          </a:xfrm>
          <a:prstGeom prst="rect">
            <a:avLst/>
          </a:prstGeom>
          <a:noFill/>
        </p:spPr>
      </p:pic>
      <p:pic>
        <p:nvPicPr>
          <p:cNvPr id="31748" name="Picture 4" descr="C:\Users\Vadim\Desktop\звезды 2022-2023\IMG_20220923_11223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3554017"/>
            <a:ext cx="4643470" cy="31611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adim\Desktop\762820-6c49b16791f8d56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95570" cy="68579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714612" y="357166"/>
            <a:ext cx="41434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Это всё – эксперименты –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Интересные моменты!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Всё, всё, всё хотим узнать!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Нужно всё зарисовать!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Как наш опыт получился,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Сколько времени он длился?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Удивляемся всему: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Как? Зачем? И почему?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3794" name="Picture 2" descr="C:\Users\Vadim\Desktop\звезды 2022-2023\IMG_20221005_1012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2714620"/>
            <a:ext cx="5715040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adim\Desktop\762820-6c49b16791f8d56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95570" cy="6857999"/>
          </a:xfrm>
          <a:prstGeom prst="rect">
            <a:avLst/>
          </a:prstGeom>
          <a:noFill/>
        </p:spPr>
      </p:pic>
      <p:pic>
        <p:nvPicPr>
          <p:cNvPr id="34818" name="Picture 2" descr="C:\Users\Vadim\Desktop\звезды 2022-2023\IMG_20221005_1013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214290"/>
            <a:ext cx="2571768" cy="3429024"/>
          </a:xfrm>
          <a:prstGeom prst="rect">
            <a:avLst/>
          </a:prstGeom>
          <a:noFill/>
        </p:spPr>
      </p:pic>
      <p:pic>
        <p:nvPicPr>
          <p:cNvPr id="34819" name="Picture 3" descr="C:\Users\Vadim\Desktop\звезды 2022-2023\IMG_20221005_1015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4500562" y="285728"/>
            <a:ext cx="4476610" cy="3357458"/>
          </a:xfrm>
          <a:prstGeom prst="rect">
            <a:avLst/>
          </a:prstGeom>
          <a:noFill/>
        </p:spPr>
      </p:pic>
      <p:pic>
        <p:nvPicPr>
          <p:cNvPr id="34820" name="Picture 4" descr="C:\Users\Vadim\Desktop\звезды 2022-2023\IMG_20221005_10210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357422" y="3821910"/>
            <a:ext cx="414340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Vadim\Desktop\1641262475_4-abrakadabra-fun-p-foni-dlya-oformleniya-gruppi-zvezdochka-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33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adim\Desktop\762820-6c49b16791f8d56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95570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00100" y="1500174"/>
            <a:ext cx="750099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Что представляют собой дети в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возрасте 6-7 лет</a:t>
            </a:r>
          </a:p>
          <a:p>
            <a:pPr algn="just"/>
            <a:r>
              <a:rPr lang="ru-RU" sz="2000" b="1" dirty="0" smtClean="0"/>
              <a:t> Возраст (6 – 7 лет) характеризуется как период</a:t>
            </a:r>
          </a:p>
          <a:p>
            <a:pPr algn="just"/>
            <a:r>
              <a:rPr lang="ru-RU" sz="2000" b="1" dirty="0" smtClean="0"/>
              <a:t>существенных изменений в организме ребенка и</a:t>
            </a:r>
          </a:p>
          <a:p>
            <a:pPr algn="just"/>
            <a:r>
              <a:rPr lang="ru-RU" sz="2000" b="1" dirty="0" smtClean="0"/>
              <a:t>является определенным этапом созревания организма.</a:t>
            </a:r>
          </a:p>
          <a:p>
            <a:pPr algn="just"/>
            <a:r>
              <a:rPr lang="ru-RU" sz="2000" b="1" dirty="0" smtClean="0"/>
              <a:t>В этот период идет интенсивное развитие и</a:t>
            </a:r>
          </a:p>
          <a:p>
            <a:pPr algn="just"/>
            <a:r>
              <a:rPr lang="ru-RU" sz="2000" b="1" dirty="0" smtClean="0"/>
              <a:t>совершенствование </a:t>
            </a:r>
            <a:r>
              <a:rPr lang="ru-RU" sz="2000" b="1" dirty="0" err="1" smtClean="0"/>
              <a:t>опорно</a:t>
            </a:r>
            <a:r>
              <a:rPr lang="ru-RU" sz="2000" b="1" dirty="0" smtClean="0"/>
              <a:t> - двигательной и сердечно-</a:t>
            </a:r>
          </a:p>
          <a:p>
            <a:pPr algn="just"/>
            <a:r>
              <a:rPr lang="ru-RU" sz="2000" b="1" dirty="0" smtClean="0"/>
              <a:t>сосудистой систем организма, развитие мелких мышц,</a:t>
            </a:r>
          </a:p>
          <a:p>
            <a:pPr algn="just"/>
            <a:r>
              <a:rPr lang="ru-RU" sz="2000" b="1" dirty="0" smtClean="0"/>
              <a:t>развитие и дифференцировка различных отделов</a:t>
            </a:r>
          </a:p>
          <a:p>
            <a:pPr algn="just"/>
            <a:r>
              <a:rPr lang="ru-RU" sz="2000" b="1" dirty="0" smtClean="0"/>
              <a:t>центральной нервной системы.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adim\Desktop\762820-6c49b16791f8d56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1570" y="0"/>
            <a:ext cx="9195570" cy="6857999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2285984" y="285728"/>
            <a:ext cx="521497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Краевой финансовый фестиваль! В группе "Звездочки" детского сада "</a:t>
            </a:r>
            <a:r>
              <a:rPr lang="ru-RU" sz="2400" b="1" dirty="0" err="1" smtClean="0">
                <a:solidFill>
                  <a:srgbClr val="0070C0"/>
                </a:solidFill>
              </a:rPr>
              <a:t>Дюймовочка</a:t>
            </a:r>
            <a:r>
              <a:rPr lang="ru-RU" sz="2400" b="1" dirty="0" smtClean="0">
                <a:solidFill>
                  <a:srgbClr val="0070C0"/>
                </a:solidFill>
              </a:rPr>
              <a:t>" состоялся спектакль "Муха-Цокотуха". 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36" name="Picture 16" descr="C:\Users\Vadim\Desktop\звезды 2022-2023\IMG_20220923_092803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833551"/>
            <a:ext cx="3857652" cy="4762533"/>
          </a:xfrm>
          <a:prstGeom prst="rect">
            <a:avLst/>
          </a:prstGeom>
          <a:noFill/>
        </p:spPr>
      </p:pic>
      <p:pic>
        <p:nvPicPr>
          <p:cNvPr id="5137" name="Picture 17" descr="C:\Users\Vadim\Desktop\звезды 2022-2023\IMG_20220923_0928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1857364"/>
            <a:ext cx="3929090" cy="47625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adim\Desktop\762820-6c49b16791f8d56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95570" cy="6857999"/>
          </a:xfrm>
          <a:prstGeom prst="rect">
            <a:avLst/>
          </a:prstGeom>
          <a:noFill/>
        </p:spPr>
      </p:pic>
      <p:pic>
        <p:nvPicPr>
          <p:cNvPr id="4097" name="Picture 1" descr="C:\Users\Vadim\Desktop\звезды 2022-2023\IMG_20220923_0928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500042"/>
            <a:ext cx="4411169" cy="5881558"/>
          </a:xfrm>
          <a:prstGeom prst="rect">
            <a:avLst/>
          </a:prstGeom>
          <a:noFill/>
        </p:spPr>
      </p:pic>
      <p:pic>
        <p:nvPicPr>
          <p:cNvPr id="4098" name="Picture 2" descr="C:\Users\Vadim\Desktop\звезды 2022-2023\2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500042"/>
            <a:ext cx="4375578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adim\Desktop\762820-6c49b16791f8d56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9557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57422" y="357166"/>
            <a:ext cx="52864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Финансовая грамотность в детском саду!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Группа «Звездочки» принимает участие в краевом финансовом фестивале. Мультфильмы, сюжетно-ролевые игры, викторины и эксперименты с деньгами! И это только начало!!!!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21506" name="Picture 2" descr="C:\Users\Vadim\Desktop\звезды 2022-2023\IMG_20220919_0910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2285992"/>
            <a:ext cx="6786610" cy="43933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adim\Desktop\762820-6c49b16791f8d56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95570" cy="6857999"/>
          </a:xfrm>
          <a:prstGeom prst="rect">
            <a:avLst/>
          </a:prstGeom>
          <a:noFill/>
        </p:spPr>
      </p:pic>
      <p:pic>
        <p:nvPicPr>
          <p:cNvPr id="22530" name="Picture 2" descr="C:\Users\Vadim\Desktop\звезды 2022-2023\IMG_20220919_0930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7" y="285728"/>
            <a:ext cx="4439295" cy="3071834"/>
          </a:xfrm>
          <a:prstGeom prst="rect">
            <a:avLst/>
          </a:prstGeom>
          <a:noFill/>
        </p:spPr>
      </p:pic>
      <p:pic>
        <p:nvPicPr>
          <p:cNvPr id="22531" name="Picture 3" descr="C:\Users\Vadim\Desktop\звезды 2022-2023\IMG_20220921_09114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285728"/>
            <a:ext cx="4214842" cy="3071834"/>
          </a:xfrm>
          <a:prstGeom prst="rect">
            <a:avLst/>
          </a:prstGeom>
          <a:noFill/>
        </p:spPr>
      </p:pic>
      <p:pic>
        <p:nvPicPr>
          <p:cNvPr id="22532" name="Picture 4" descr="C:\Users\Vadim\Desktop\звезды 2022-2023\IMG_20220921_09153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3357562"/>
            <a:ext cx="4381531" cy="3286148"/>
          </a:xfrm>
          <a:prstGeom prst="rect">
            <a:avLst/>
          </a:prstGeom>
          <a:noFill/>
        </p:spPr>
      </p:pic>
      <p:pic>
        <p:nvPicPr>
          <p:cNvPr id="22533" name="Picture 5" descr="C:\Users\Vadim\Desktop\звезды 2022-2023\IMG_20220921_09212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4876" y="3357562"/>
            <a:ext cx="4286280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adim\Desktop\762820-6c49b16791f8d56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9557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85918" y="214290"/>
            <a:ext cx="57864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Правила дорожного движения- всем без исключения!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группа  «Звездочки»« приняла участие во Всероссийской недели безопасности дорожного движения"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24578" name="Picture 2" descr="C:\Users\Vadim\Desktop\звезды 2022-2023\dLRQzBNhwzgO_gEVVHSnGYM2DlMptIalw4wn6Eo_L7IvEnAVXgzCxxP8fYv3MHNgs4CJ14qkX5e9othEVsZ_wkdH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536026"/>
            <a:ext cx="4929221" cy="4107684"/>
          </a:xfrm>
          <a:prstGeom prst="rect">
            <a:avLst/>
          </a:prstGeom>
          <a:noFill/>
        </p:spPr>
      </p:pic>
      <p:pic>
        <p:nvPicPr>
          <p:cNvPr id="24579" name="Picture 3" descr="C:\Users\Vadim\Desktop\звезды 2022-2023\nYzu8gfVu3krnKGz61PiR6vqx16ZNulnSJYhlUKhhawvQI1vL42QSftqNDWwj7didfb6CdHC94Yk5lee8-xlf9XZ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2500306"/>
            <a:ext cx="3357586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adim\Desktop\762820-6c49b16791f8d56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9557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85984" y="571480"/>
            <a:ext cx="50006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Воспитанники из группы "Звездочки" детского сада "</a:t>
            </a:r>
            <a:r>
              <a:rPr lang="ru-RU" sz="2000" b="1" dirty="0" err="1" smtClean="0">
                <a:solidFill>
                  <a:srgbClr val="0070C0"/>
                </a:solidFill>
              </a:rPr>
              <a:t>Дюймовочка</a:t>
            </a:r>
            <a:r>
              <a:rPr lang="ru-RU" sz="2000" b="1" dirty="0" smtClean="0">
                <a:solidFill>
                  <a:srgbClr val="0070C0"/>
                </a:solidFill>
              </a:rPr>
              <a:t> "приняли участие во всероссийском уроке "</a:t>
            </a:r>
            <a:r>
              <a:rPr lang="ru-RU" sz="2000" b="1" dirty="0" err="1" smtClean="0">
                <a:solidFill>
                  <a:srgbClr val="0070C0"/>
                </a:solidFill>
              </a:rPr>
              <a:t>Эколята</a:t>
            </a:r>
            <a:r>
              <a:rPr lang="ru-RU" sz="2000" b="1" dirty="0" smtClean="0">
                <a:solidFill>
                  <a:srgbClr val="0070C0"/>
                </a:solidFill>
              </a:rPr>
              <a:t> - молодые защитники природы".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27650" name="Picture 2" descr="C:\Users\Vadim\Desktop\звезды 2022-2023\IMG_20220915_0924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1928802"/>
            <a:ext cx="7215238" cy="4661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FC000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112</Words>
  <Application>Microsoft Office PowerPoint</Application>
  <PresentationFormat>Экран (4:3)</PresentationFormat>
  <Paragraphs>24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Vadim</cp:lastModifiedBy>
  <cp:revision>108</cp:revision>
  <dcterms:created xsi:type="dcterms:W3CDTF">2016-03-19T11:39:00Z</dcterms:created>
  <dcterms:modified xsi:type="dcterms:W3CDTF">2022-11-11T15:41:13Z</dcterms:modified>
</cp:coreProperties>
</file>