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A798A-E8E9-4446-9711-19CC11F2318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A328165-7CB2-4CF3-8781-EEBEEBB80E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A798A-E8E9-4446-9711-19CC11F2318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28165-7CB2-4CF3-8781-EEBEEBB80E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A798A-E8E9-4446-9711-19CC11F2318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28165-7CB2-4CF3-8781-EEBEEBB80E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A798A-E8E9-4446-9711-19CC11F2318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A328165-7CB2-4CF3-8781-EEBEEBB80E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A798A-E8E9-4446-9711-19CC11F2318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28165-7CB2-4CF3-8781-EEBEEBB80E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A798A-E8E9-4446-9711-19CC11F2318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28165-7CB2-4CF3-8781-EEBEEBB80E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A798A-E8E9-4446-9711-19CC11F2318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A328165-7CB2-4CF3-8781-EEBEEBB80E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A798A-E8E9-4446-9711-19CC11F2318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28165-7CB2-4CF3-8781-EEBEEBB80E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A798A-E8E9-4446-9711-19CC11F2318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28165-7CB2-4CF3-8781-EEBEEBB80E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A798A-E8E9-4446-9711-19CC11F2318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28165-7CB2-4CF3-8781-EEBEEBB80E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A798A-E8E9-4446-9711-19CC11F2318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28165-7CB2-4CF3-8781-EEBEEBB80E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2EA798A-E8E9-4446-9711-19CC11F2318D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A328165-7CB2-4CF3-8781-EEBEEBB80E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2714620"/>
            <a:ext cx="8458200" cy="914400"/>
          </a:xfrm>
        </p:spPr>
        <p:txBody>
          <a:bodyPr>
            <a:noAutofit/>
          </a:bodyPr>
          <a:lstStyle/>
          <a:p>
            <a:pPr algn="ctr"/>
            <a:endParaRPr lang="ru-RU" sz="6000" b="1" dirty="0" smtClean="0">
              <a:latin typeface="Arial Black" pitchFamily="34" charset="0"/>
            </a:endParaRPr>
          </a:p>
          <a:p>
            <a:pPr algn="ctr"/>
            <a:endParaRPr lang="ru-RU" sz="6000" b="1" dirty="0" smtClean="0">
              <a:latin typeface="Arial Black" pitchFamily="34" charset="0"/>
            </a:endParaRPr>
          </a:p>
          <a:p>
            <a:pPr algn="ctr"/>
            <a:endParaRPr lang="ru-RU" sz="6000" b="1" dirty="0" smtClean="0">
              <a:latin typeface="Arial Black" pitchFamily="34" charset="0"/>
            </a:endParaRPr>
          </a:p>
          <a:p>
            <a:pPr algn="ctr"/>
            <a:endParaRPr lang="ru-RU" sz="6000" b="1" dirty="0" smtClean="0">
              <a:latin typeface="Arial Black" pitchFamily="34" charset="0"/>
            </a:endParaRPr>
          </a:p>
          <a:p>
            <a:pPr algn="ctr"/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Синичкин день</a:t>
            </a:r>
          </a:p>
          <a:p>
            <a:pPr algn="ctr"/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12 ноября</a:t>
            </a:r>
            <a:endParaRPr lang="ru-RU" sz="6000" b="1" dirty="0">
              <a:solidFill>
                <a:schemeClr val="accent1">
                  <a:lumMod val="75000"/>
                </a:schemeClr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86314" y="4286256"/>
            <a:ext cx="350967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Воспитатель первой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квалификационной категории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Тумаева Л.И.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348" y="642918"/>
            <a:ext cx="7715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МБ ДОУ ПОЧИНКОВСКИЙ ДЕТСКИЙ САД № 3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Самый лучший корм для синицы: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Починковский д.с.№3\Downloads\1391933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6314" y="1428736"/>
            <a:ext cx="3984860" cy="3008315"/>
          </a:xfrm>
          <a:prstGeom prst="rect">
            <a:avLst/>
          </a:prstGeom>
          <a:noFill/>
        </p:spPr>
      </p:pic>
      <p:pic>
        <p:nvPicPr>
          <p:cNvPr id="7171" name="Picture 3" descr="C:\Users\Починковский д.с.№3\Downloads\IMG_270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3571876"/>
            <a:ext cx="4000528" cy="266701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428596" y="1285860"/>
            <a:ext cx="466736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елко нарезанный картофель;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смеси орехов и злаков;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сухие фрукты;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виное сало;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лебные крошки; отварные крупы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чинковский д.с.№3\Downloads\009700001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14744" y="1214422"/>
            <a:ext cx="5155415" cy="3436943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714488"/>
            <a:ext cx="3767134" cy="168591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24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желтой грудкой у окошка,</a:t>
            </a:r>
            <a:br>
              <a:rPr lang="ru-RU" sz="24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Любит семечки и сало.</a:t>
            </a:r>
            <a:br>
              <a:rPr lang="ru-RU" sz="24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 дворе с утра летала.</a:t>
            </a:r>
            <a:br>
              <a:rPr lang="ru-RU" sz="24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Собирает шустро крошки</a:t>
            </a:r>
            <a:br>
              <a:rPr lang="ru-RU" sz="24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Эта маленькая птичка.</a:t>
            </a:r>
            <a:br>
              <a:rPr lang="ru-RU" sz="24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Отгадайте что за птица?</a:t>
            </a:r>
            <a:br>
              <a:rPr lang="ru-RU" sz="24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Называется…. (</a:t>
            </a:r>
            <a:r>
              <a:rPr lang="ru-RU" sz="2400" i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Синица</a:t>
            </a:r>
            <a:r>
              <a:rPr lang="ru-RU" sz="24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cap="none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>
            <a:extLst>
              <a:ext uri="{FF2B5EF4-FFF2-40B4-BE49-F238E27FC236}">
                <a16:creationId xmlns="" xmlns:a16="http://schemas.microsoft.com/office/drawing/2014/main" id="{79B1D5FE-8759-6065-5654-AF67A918643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785918" y="2428868"/>
            <a:ext cx="5905514" cy="393700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143932" cy="1552580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28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Благодаря своим крепким и сильным лапкам с острыми коготками, может передвигаться по дереву даже вниз головой.</a:t>
            </a:r>
            <a:endParaRPr lang="ru-RU" sz="2800" cap="none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839200" cy="838200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sz="24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Синицы сооружают гнезда в дуплах деревьев, в норах, под отставшей корой старых деревьев и среди коряг.</a:t>
            </a:r>
            <a:endParaRPr lang="ru-RU" sz="2400" cap="none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Починковский д.с.№3\Downloads\DSC03588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71604" y="1857364"/>
            <a:ext cx="6606720" cy="44027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>
            <a:extLst>
              <a:ext uri="{FF2B5EF4-FFF2-40B4-BE49-F238E27FC236}">
                <a16:creationId xmlns="" xmlns:a16="http://schemas.microsoft.com/office/drawing/2014/main" id="{A3451C11-C422-6662-DE91-9CEB2FE6B7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643306" y="1285860"/>
            <a:ext cx="5231549" cy="356286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cap="none" dirty="0" smtClean="0">
                <a:latin typeface="Times New Roman" pitchFamily="18" charset="0"/>
                <a:cs typeface="Times New Roman" pitchFamily="18" charset="0"/>
              </a:rPr>
              <a:t>Гнездо синички</a:t>
            </a:r>
            <a:endParaRPr lang="ru-RU" sz="2800" b="1" cap="none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1643050"/>
            <a:ext cx="3327449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Гнездо синички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 тонких веточек,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сухих стебельков трав,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мха, лишайников.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Самка откладывает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10-15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белых яичек с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красно-коричневыми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пятнами.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500306"/>
            <a:ext cx="3124192" cy="83820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24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Самка высиживает птенцов 2 недели. Самец в это время приносит корм самке. </a:t>
            </a:r>
            <a:br>
              <a:rPr lang="ru-RU" sz="24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лето синицы откладывают яйца и выводят птенцов 2 раза.</a:t>
            </a:r>
            <a:endParaRPr lang="ru-RU" sz="2400" cap="none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Починковский д.с.№3\Downloads\sinica-bolshaya-v-gnezd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00430" y="1571612"/>
            <a:ext cx="5294846" cy="393700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sz="24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Потомство выкармливают оба родителя.</a:t>
            </a:r>
            <a:endParaRPr lang="ru-RU" sz="2400" cap="none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Починковский д.с.№3\Downloads\8-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37323" y="1554163"/>
            <a:ext cx="7221754" cy="45259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sz="24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Синицы полезные птицы. </a:t>
            </a:r>
            <a:br>
              <a:rPr lang="ru-RU" sz="24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Круглый год они очищают леса и сады от вредных насекомых. </a:t>
            </a:r>
            <a:br>
              <a:rPr lang="ru-RU" sz="24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сутки поедает столько корма, сколько весит сама.</a:t>
            </a:r>
            <a:endParaRPr lang="ru-RU" sz="2400" cap="none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Починковский д.с.№3\Downloads\Blue-tit-eat-caterpillar_1920x144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43042" y="1928802"/>
            <a:ext cx="6034616" cy="45259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Живут синицы стаями по 10-15 штук</a:t>
            </a:r>
            <a:endParaRPr lang="ru-RU" sz="2400" cap="none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F:\СТАТЬИ\662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57686" y="1285860"/>
            <a:ext cx="4477249" cy="286543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147" name="Picture 3" descr="F:\СТАТЬИ\много-красивых-меньшие-синицы-на-ветвях-буша-13364185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3143248"/>
            <a:ext cx="4445634" cy="33226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иничкин день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Синичкин день</Template>
  <TotalTime>0</TotalTime>
  <Words>148</Words>
  <Application>Microsoft Office PowerPoint</Application>
  <PresentationFormat>Экран (4:3)</PresentationFormat>
  <Paragraphs>32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Синичкин день</vt:lpstr>
      <vt:lpstr>Слайд 1</vt:lpstr>
      <vt:lpstr>С желтой грудкой у окошка, Любит семечки и сало. Во дворе с утра летала. Собирает шустро крошки Эта маленькая птичка. Отгадайте что за птица? Называется…. (Синица)</vt:lpstr>
      <vt:lpstr>Благодаря своим крепким и сильным лапкам с острыми коготками, может передвигаться по дереву даже вниз головой.</vt:lpstr>
      <vt:lpstr>Синицы сооружают гнезда в дуплах деревьев, в норах, под отставшей корой старых деревьев и среди коряг.</vt:lpstr>
      <vt:lpstr>Гнездо синички</vt:lpstr>
      <vt:lpstr>Самка высиживает птенцов 2 недели. Самец в это время приносит корм самке.  За лето синицы откладывают яйца и выводят птенцов 2 раза.</vt:lpstr>
      <vt:lpstr>Потомство выкармливают оба родителя.</vt:lpstr>
      <vt:lpstr>Синицы полезные птицы.  Круглый год они очищают леса и сады от вредных насекомых.  За сутки поедает столько корма, сколько весит сама.</vt:lpstr>
      <vt:lpstr>Живут синицы стаями по 10-15 штук</vt:lpstr>
      <vt:lpstr>Самый лучший корм для синицы: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Починковский д.с.№3</dc:creator>
  <cp:lastModifiedBy>Починковский д.с.№3</cp:lastModifiedBy>
  <cp:revision>1</cp:revision>
  <dcterms:created xsi:type="dcterms:W3CDTF">2022-11-11T08:14:12Z</dcterms:created>
  <dcterms:modified xsi:type="dcterms:W3CDTF">2022-11-11T08:15:11Z</dcterms:modified>
</cp:coreProperties>
</file>