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5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CCBA8988-18F7-4B55-823A-40AC48AA2ED1}">
          <p14:sldIdLst>
            <p14:sldId id="256"/>
            <p14:sldId id="257"/>
            <p14:sldId id="259"/>
            <p14:sldId id="260"/>
            <p14:sldId id="261"/>
            <p14:sldId id="263"/>
            <p14:sldId id="264"/>
            <p14:sldId id="262"/>
            <p14:sldId id="265"/>
            <p14:sldId id="266"/>
            <p14:sldId id="258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6" d="100"/>
          <a:sy n="56" d="100"/>
        </p:scale>
        <p:origin x="-90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19639-13D5-4237-903E-052ECABD94C9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ECA9C-80BC-441C-8052-BF93283D1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664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ECA9C-80BC-441C-8052-BF93283D1BC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9928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2025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796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08788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1417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7915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3407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943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3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32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188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7188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2022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017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3290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649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997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22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vyato.info/saratovskaja-oblast/" TargetMode="External"/><Relationship Id="rId2" Type="http://schemas.openxmlformats.org/officeDocument/2006/relationships/hyperlink" Target="http://svyato.info/user/svyat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vyato.info/saratovskaja-oblast/krasnoarmejjskijj-rajjon-saratovskaja-oblas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F7C611-1F6C-4357-B299-9DDE910A20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D70D5A8-2D95-401E-98C6-BD614EC855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/>
          </a:p>
          <a:p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сад№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Красноармейск Саратовской обл.»</a:t>
            </a:r>
          </a:p>
          <a:p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реализации проекта</a:t>
            </a:r>
          </a:p>
          <a:p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«Сохраним родники»</a:t>
            </a:r>
          </a:p>
          <a:p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Разработали: </a:t>
            </a:r>
          </a:p>
          <a:p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sz="7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Бушмакина</a:t>
            </a:r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Е.Н.</a:t>
            </a:r>
          </a:p>
          <a:p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Юдина А.Г.</a:t>
            </a:r>
          </a:p>
        </p:txBody>
      </p:sp>
      <p:pic>
        <p:nvPicPr>
          <p:cNvPr id="4" name="Рисунок 3" descr="http://moyaokruga.ru/img/image_detail_new2/89c5ca3a-aca3-41e9-b413-463b900d9d07.jpg">
            <a:extLst>
              <a:ext uri="{FF2B5EF4-FFF2-40B4-BE49-F238E27FC236}">
                <a16:creationId xmlns:a16="http://schemas.microsoft.com/office/drawing/2014/main" xmlns="" id="{A74875CB-DEDC-47C5-ADD5-0DB8EC62ACF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6686" y="836190"/>
            <a:ext cx="4271264" cy="3136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81259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086D65-6C86-4FD7-BAA1-BB73AFCC6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работы по проекту «Сохраним родники»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3959283-6797-4FD0-BE44-0F1404F84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познакомились с родниками родного города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Узнали о значимости родников в жизни людей, о том ,что родники пополняют запас воды в реках.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Узнали об экологических проблемах и путях решения этой проблемы.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проведения акций помогли улучшить экологическую обстановку возле родников.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Постарались донести до населения важность сохранения родников.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734883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17084F-6F1B-4A1F-BDE0-1D5370BDC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пришли к выводу, что возле каждого родника должны находиться  бачки для сбора мусора.</a:t>
            </a:r>
          </a:p>
        </p:txBody>
      </p:sp>
      <p:pic>
        <p:nvPicPr>
          <p:cNvPr id="4" name="Объект 3" descr="http://www.4vsar.ru/i/news/xxl/205340.jpg">
            <a:extLst>
              <a:ext uri="{FF2B5EF4-FFF2-40B4-BE49-F238E27FC236}">
                <a16:creationId xmlns:a16="http://schemas.microsoft.com/office/drawing/2014/main" xmlns="" id="{4391D2F4-7CA2-4022-8804-7A6516191FD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15815"/>
            <a:ext cx="6348413" cy="35709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96981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2F1B38-2B84-4A04-BEA3-B8D5E9480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94BB5539-4C94-4D68-A653-4D6EFDAB63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09600" y="2008099"/>
            <a:ext cx="8534400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fontAlgn="base"/>
            <a:r>
              <a:rPr lang="ru-RU" dirty="0">
                <a:solidFill>
                  <a:schemeClr val="tx1"/>
                </a:solidFill>
              </a:rPr>
              <a:t>1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.География Саратовской области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С.Г.Воскресенский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Саратов: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Приволж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fontAlgn="base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кн. изд-во, «Детская книга», 1997 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Родники Саратовской губернии А.А. Орлов и др. Саратов – 2004 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3.Родники Саратовской области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А.А.Орлов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Саратов: изд-во «Сателлит» - </a:t>
            </a:r>
          </a:p>
          <a:p>
            <a:pPr marL="0" indent="0" fontAlgn="base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 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.Основная общеобразовательная программа дошкольного образования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«От рождения до школы»/ под ред. Н.Е. </a:t>
            </a:r>
            <a:r>
              <a:rPr kumimoji="0" lang="ru-RU" alt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Т.С. Комаровой, М.А. Васильевой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5.Интернет ресурсы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Родники Красноармейского района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Автор: Плаксин Олег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44A1C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Саратовская область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5ABBE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»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44A1C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Красноармейский район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2C2C2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168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74439A-560E-4975-9398-A04E19557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Сохраним родники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FC2A95-2A17-4C4C-B5F4-E2FC0DD14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живем в маленькой точке нашей необъятной Родины. Это небольшой городок-Красноармейск, но мы его очень любим.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Саратовская земля богата родниками и на территории нашего города есть много родников. Родник это начало  Родины.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из-за экологических проблем, не разумной деятельности человека родники  могут исчезнуть.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не хотим чтобы это произошло и видим свою главную цель в  просветительской и практической  работе среди детей и  родителей.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198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EA2B9DC-A87C-42C7-B5E5-D9DD0997FDA3}"/>
              </a:ext>
            </a:extLst>
          </p:cNvPr>
          <p:cNvSpPr/>
          <p:nvPr/>
        </p:nvSpPr>
        <p:spPr>
          <a:xfrm>
            <a:off x="971600" y="1804998"/>
            <a:ext cx="5886400" cy="420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проекта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продолжать работу по формированию экологической культуры дошкольников.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познакомить детей с родниками родного города Красноармейска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-Формировать бережное отношение к водным ресурсам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-показать значимость родников в жизни человека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-формировать экологическую культуру пользования родниками. </a:t>
            </a:r>
          </a:p>
        </p:txBody>
      </p:sp>
    </p:spTree>
    <p:extLst>
      <p:ext uri="{BB962C8B-B14F-4D97-AF65-F5344CB8AC3E}">
        <p14:creationId xmlns:p14="http://schemas.microsoft.com/office/powerpoint/2010/main" xmlns="" val="1610069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C4BAF2-E210-4FE0-8710-26A02F84B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Родники города Красноармейска находятся в черте города, оборудованы для свободного доступа людей. Проведенные анализы воды говорят о хорошем её качестве.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CB3F5A1-CD7C-4CFA-BB75-ED75760150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2492896"/>
            <a:ext cx="6348413" cy="3755504"/>
          </a:xfrm>
        </p:spPr>
      </p:pic>
    </p:spTree>
    <p:extLst>
      <p:ext uri="{BB962C8B-B14F-4D97-AF65-F5344CB8AC3E}">
        <p14:creationId xmlns:p14="http://schemas.microsoft.com/office/powerpoint/2010/main" xmlns="" val="3854912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549424-37A6-4ECC-B46E-F647E6EAF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детей на родник – это хороший способ научить детей видеть красоту родных мест, посмотреть что же такое родник.</a:t>
            </a:r>
          </a:p>
        </p:txBody>
      </p:sp>
      <p:pic>
        <p:nvPicPr>
          <p:cNvPr id="4" name="Объект 3" descr="http://krasdou14.ucoz.ru/_nw/16/80637861.jpg">
            <a:extLst>
              <a:ext uri="{FF2B5EF4-FFF2-40B4-BE49-F238E27FC236}">
                <a16:creationId xmlns:a16="http://schemas.microsoft.com/office/drawing/2014/main" xmlns="" id="{E7F96D77-EA3A-47A1-8B5F-D69CE4E9DE8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0250" y="2160588"/>
            <a:ext cx="5907062" cy="3932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44558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ED447B-8137-4FD8-A483-97D467E8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экологические проблемы сохранения родников. Экологическая культура населения не достаточно хорошо развита. Возле родников скапливается различный мусор, пластиковые бутылки.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D8B0B08-AB8A-4E2A-9A1D-56EAE2E191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2564904"/>
            <a:ext cx="6348413" cy="3888432"/>
          </a:xfrm>
        </p:spPr>
      </p:pic>
    </p:spTree>
    <p:extLst>
      <p:ext uri="{BB962C8B-B14F-4D97-AF65-F5344CB8AC3E}">
        <p14:creationId xmlns:p14="http://schemas.microsoft.com/office/powerpoint/2010/main" xmlns="" val="1560835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B83CE5-3E2F-4259-B29E-13E0A1C34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можем сделать?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B0E22E-E0D9-453F-8BEC-2EC1EA0AD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задача обратить внимание на эту проблему взрослых.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Просветительская работа среди населения. Проведение акций среди населения  города стало хорошей традицией в нашей группе.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акций по уборке территории прилегающей к родникам.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5708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84D685-ADD5-4871-B137-B663B20E9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Просветительская акция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«Сохраним родники чистыми».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Акцию приурочили ко всемирному дню эколога. Дети самостоятельно изготовили и распространили  памятки среди жителей микрорайона.</a:t>
            </a:r>
          </a:p>
        </p:txBody>
      </p:sp>
      <p:pic>
        <p:nvPicPr>
          <p:cNvPr id="4" name="Объект 3" descr="http://krasdou14.ucoz.ru/_nw/14/30950921.jpg">
            <a:extLst>
              <a:ext uri="{FF2B5EF4-FFF2-40B4-BE49-F238E27FC236}">
                <a16:creationId xmlns:a16="http://schemas.microsoft.com/office/drawing/2014/main" xmlns="" id="{7001C2DD-D865-48E9-9DD0-DFFC9923A6C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5904656" cy="3827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01519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920538-F69E-4880-BE92-C1E6DE09B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«Не загрязняйте воду».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 участии взрослых убрали от мусора прилегающую к роднику территорию.</a:t>
            </a:r>
          </a:p>
        </p:txBody>
      </p:sp>
      <p:pic>
        <p:nvPicPr>
          <p:cNvPr id="4" name="Объект 3" descr="http://krasdou14.ucoz.ru/_nw/14/45532339.jpg">
            <a:extLst>
              <a:ext uri="{FF2B5EF4-FFF2-40B4-BE49-F238E27FC236}">
                <a16:creationId xmlns:a16="http://schemas.microsoft.com/office/drawing/2014/main" xmlns="" id="{75357C17-7CC9-4B7E-9F10-F6BC53197D8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0690" y="2160588"/>
            <a:ext cx="5826233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8644836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499</TotalTime>
  <Words>423</Words>
  <Application>Microsoft Office PowerPoint</Application>
  <PresentationFormat>Экран (4:3)</PresentationFormat>
  <Paragraphs>47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 </vt:lpstr>
      <vt:lpstr>Сохраним родники</vt:lpstr>
      <vt:lpstr>Слайд 3</vt:lpstr>
      <vt:lpstr>Родники города Красноармейска находятся в черте города, оборудованы для свободного доступа людей. Проведенные анализы воды говорят о хорошем её качестве. </vt:lpstr>
      <vt:lpstr>Экскурсия детей на родник – это хороший способ научить детей видеть красоту родных мест, посмотреть что же такое родник.</vt:lpstr>
      <vt:lpstr>Существуют экологические проблемы сохранения родников. Экологическая культура населения не достаточно хорошо развита. Возле родников скапливается различный мусор, пластиковые бутылки. </vt:lpstr>
      <vt:lpstr>Что мы можем сделать?</vt:lpstr>
      <vt:lpstr> Просветительская акция  «Сохраним родники чистыми».  Акцию приурочили ко всемирному дню эколога. Дети самостоятельно изготовили и распространили  памятки среди жителей микрорайона.</vt:lpstr>
      <vt:lpstr>Акция «Не загрязняйте воду». Дети при участии взрослых убрали от мусора прилегающую к роднику территорию.</vt:lpstr>
      <vt:lpstr>Итог работы по проекту «Сохраним родники»</vt:lpstr>
      <vt:lpstr>Дети пришли к выводу, что возле каждого родника должны находиться  бачки для сбора мусора.</vt:lpstr>
      <vt:lpstr>Список использованной литературы.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23</cp:revision>
  <dcterms:created xsi:type="dcterms:W3CDTF">2019-03-11T12:36:04Z</dcterms:created>
  <dcterms:modified xsi:type="dcterms:W3CDTF">2022-11-07T10:13:05Z</dcterms:modified>
</cp:coreProperties>
</file>