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6" r:id="rId9"/>
    <p:sldId id="263" r:id="rId10"/>
    <p:sldId id="264" r:id="rId11"/>
    <p:sldId id="267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FD595B-7740-4069-A46E-45FA2D092B9C}" type="datetimeFigureOut">
              <a:rPr lang="ru-RU" smtClean="0"/>
              <a:pPr/>
              <a:t>12.11.22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69B058-35FE-4E51-9817-AE146E02DA7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313510" cy="100013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МДОУ ИРМО «</a:t>
            </a:r>
            <a:r>
              <a:rPr lang="ru-RU" sz="2800" dirty="0" err="1" smtClean="0">
                <a:solidFill>
                  <a:schemeClr val="bg1"/>
                </a:solidFill>
                <a:cs typeface="Times New Roman" pitchFamily="18" charset="0"/>
              </a:rPr>
              <a:t>Уриковский</a:t>
            </a: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 детский сад комбинированного вида»</a:t>
            </a:r>
            <a:b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Филиал №3 в д. </a:t>
            </a:r>
            <a:r>
              <a:rPr lang="ru-RU" sz="2800" dirty="0" err="1" smtClean="0">
                <a:solidFill>
                  <a:schemeClr val="bg1"/>
                </a:solidFill>
                <a:cs typeface="Times New Roman" pitchFamily="18" charset="0"/>
              </a:rPr>
              <a:t>Грановщина</a:t>
            </a:r>
            <a:endParaRPr lang="ru-RU" sz="28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786058"/>
            <a:ext cx="7772400" cy="92869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«Берегите самое дорогое!»</a:t>
            </a:r>
            <a:endParaRPr lang="ru-RU" sz="5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4786322"/>
            <a:ext cx="3429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Воспитатель:</a:t>
            </a:r>
          </a:p>
          <a:p>
            <a:r>
              <a:rPr lang="ru-RU" sz="28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Вежневец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Любовь Анатольевна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1928802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Социальная акция профилактической направленности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Безопасность\IMG_20200117_1109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9201" y="1857364"/>
            <a:ext cx="8480879" cy="48577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285728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2 этап Практический</a:t>
            </a:r>
          </a:p>
          <a:p>
            <a:pPr algn="ctr"/>
            <a:r>
              <a:rPr lang="ru-RU" dirty="0" smtClean="0"/>
              <a:t>Мы раздали водителям на парковке возле детского сада листовки «Берегите самое дорогое! Пристегните ребенка в машине!» и ромашки с пожеланиями для участников дорожного движения.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Безопасность\акц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85728"/>
            <a:ext cx="809616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1\Desktop\Безопасность\IMG_20200217_1523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1" y="1500174"/>
            <a:ext cx="7977210" cy="53578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428604"/>
            <a:ext cx="607223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3 этап Итоговый</a:t>
            </a:r>
          </a:p>
          <a:p>
            <a:pPr algn="ctr"/>
            <a:r>
              <a:rPr lang="ru-RU" sz="2000" dirty="0" smtClean="0"/>
              <a:t>Оформление выставки по итогам акции в приёмной группы.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2214554"/>
            <a:ext cx="64294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357166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 этап Организационный</a:t>
            </a:r>
            <a:endParaRPr lang="ru-RU" sz="2400" b="1" dirty="0"/>
          </a:p>
        </p:txBody>
      </p:sp>
      <p:pic>
        <p:nvPicPr>
          <p:cNvPr id="1026" name="Picture 2" descr="C:\Users\1\Desktop\Безопасность\IMG_20200212_1011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3" y="857233"/>
            <a:ext cx="4286279" cy="3214710"/>
          </a:xfrm>
          <a:prstGeom prst="rect">
            <a:avLst/>
          </a:prstGeom>
          <a:noFill/>
        </p:spPr>
      </p:pic>
      <p:pic>
        <p:nvPicPr>
          <p:cNvPr id="1027" name="Picture 3" descr="C:\Users\1\Desktop\Безопасность\IMG-98bf267b194f8e73788abe636fd7331d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357562"/>
            <a:ext cx="4471305" cy="33143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3438" y="1071546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Дети раскрашивали дорожные знаки.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4286256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Изготовление ромашки, как символ жизни на дороге.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Безопасность\IMG-529036a19ebdc93d33abd2f474ccb051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4240501" cy="3143272"/>
          </a:xfrm>
          <a:prstGeom prst="rect">
            <a:avLst/>
          </a:prstGeom>
          <a:noFill/>
        </p:spPr>
      </p:pic>
      <p:pic>
        <p:nvPicPr>
          <p:cNvPr id="2051" name="Picture 3" descr="C:\Users\1\Desktop\Безопасность\IMG_20200212_1048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214686"/>
            <a:ext cx="4572032" cy="34290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929066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Написание пожеланий водителям от маленьких пешеходов.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5" y="142852"/>
            <a:ext cx="4357718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C:\Users\1\Desktop\Безопасность\DSCN56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8468" y="3571876"/>
            <a:ext cx="4381146" cy="32861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857628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Изготовление баннеров и размещение на территории сада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Безопасность\DSCN56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71632" cy="3429000"/>
          </a:xfrm>
          <a:prstGeom prst="rect">
            <a:avLst/>
          </a:prstGeom>
          <a:noFill/>
        </p:spPr>
      </p:pic>
      <p:pic>
        <p:nvPicPr>
          <p:cNvPr id="4099" name="Picture 3" descr="C:\Users\1\Desktop\Безопасность\DSCN56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67611" y="0"/>
            <a:ext cx="4476389" cy="3429000"/>
          </a:xfrm>
          <a:prstGeom prst="rect">
            <a:avLst/>
          </a:prstGeom>
          <a:noFill/>
        </p:spPr>
      </p:pic>
      <p:pic>
        <p:nvPicPr>
          <p:cNvPr id="4100" name="Picture 4" descr="C:\Users\1\Desktop\Безопасность\DSCN56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429000"/>
            <a:ext cx="4381146" cy="3429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421481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Родители заполняли лепестки ромашки, как символ жизни – «Пожелание водителям!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44767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1\Desktop\Безопасность\DSCN56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64440" y="3348048"/>
            <a:ext cx="4679560" cy="35099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4000504"/>
            <a:ext cx="371477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Изготовление листовок «Берегите самое дорогое! Пристегните ребенка в машине!»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3" y="3375421"/>
            <a:ext cx="4643438" cy="348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3786190"/>
            <a:ext cx="40005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Дети играли в дидактические игры: «Дорожная азбука», «Знаки на дорогах», , «Школа пешеходных наук»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Безопасность\DSCN55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72000" cy="3429276"/>
          </a:xfrm>
          <a:prstGeom prst="rect">
            <a:avLst/>
          </a:prstGeom>
          <a:noFill/>
        </p:spPr>
      </p:pic>
      <p:pic>
        <p:nvPicPr>
          <p:cNvPr id="2052" name="Picture 4" descr="C:\Users\1\Desktop\Безопасность\DSCN55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1" y="3428725"/>
            <a:ext cx="4572000" cy="34292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4000504"/>
            <a:ext cx="407196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Проведение образовательных ситуаций на тему: «Безопасность на дороге!»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Безопасность\IMG_20200214_090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76749" cy="3357562"/>
          </a:xfrm>
          <a:prstGeom prst="rect">
            <a:avLst/>
          </a:prstGeom>
          <a:noFill/>
        </p:spPr>
      </p:pic>
      <p:pic>
        <p:nvPicPr>
          <p:cNvPr id="3075" name="Picture 3" descr="C:\Users\1\Desktop\Безопасность\DSCN56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368" y="0"/>
            <a:ext cx="4571632" cy="3357562"/>
          </a:xfrm>
          <a:prstGeom prst="rect">
            <a:avLst/>
          </a:prstGeom>
          <a:noFill/>
        </p:spPr>
      </p:pic>
      <p:pic>
        <p:nvPicPr>
          <p:cNvPr id="3076" name="Picture 4" descr="C:\Users\1\Desktop\Безопасность\DSCN55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26" y="3384598"/>
            <a:ext cx="5214974" cy="34734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3714752"/>
            <a:ext cx="364333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Чтение с детьми художественной литературы по ПДД.</a:t>
            </a:r>
          </a:p>
          <a:p>
            <a:endParaRPr lang="ru-RU" sz="2400" dirty="0" smtClean="0"/>
          </a:p>
          <a:p>
            <a:r>
              <a:rPr lang="ru-RU" sz="2400" dirty="0" smtClean="0"/>
              <a:t>Сюжетно-ролевые игры «Дорожное движение».</a:t>
            </a:r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171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МДОУ ИРМО «Уриковский детский сад комбинированного вида» Филиал №3 в д. Грановщина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28</cp:revision>
  <dcterms:created xsi:type="dcterms:W3CDTF">2020-02-12T15:55:38Z</dcterms:created>
  <dcterms:modified xsi:type="dcterms:W3CDTF">2022-11-11T16:37:17Z</dcterms:modified>
</cp:coreProperties>
</file>