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0" r:id="rId2"/>
    <p:sldId id="257" r:id="rId3"/>
    <p:sldId id="298" r:id="rId4"/>
    <p:sldId id="282" r:id="rId5"/>
    <p:sldId id="283" r:id="rId6"/>
    <p:sldId id="311" r:id="rId7"/>
    <p:sldId id="313" r:id="rId8"/>
    <p:sldId id="314" r:id="rId9"/>
    <p:sldId id="262" r:id="rId10"/>
    <p:sldId id="259" r:id="rId11"/>
    <p:sldId id="284" r:id="rId12"/>
    <p:sldId id="285" r:id="rId13"/>
    <p:sldId id="301" r:id="rId14"/>
    <p:sldId id="317" r:id="rId15"/>
    <p:sldId id="318" r:id="rId16"/>
    <p:sldId id="30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36"/>
    <p:penClr>
      <a:srgbClr val="FF0000"/>
    </p:penClr>
  </p:showPr>
  <p:clrMru>
    <a:srgbClr val="FFFFCC"/>
    <a:srgbClr val="0000CC"/>
    <a:srgbClr val="FFFF66"/>
    <a:srgbClr val="130355"/>
    <a:srgbClr val="FFFF99"/>
    <a:srgbClr val="109216"/>
    <a:srgbClr val="FF9900"/>
    <a:srgbClr val="66FF66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8780" autoAdjust="0"/>
  </p:normalViewPr>
  <p:slideViewPr>
    <p:cSldViewPr>
      <p:cViewPr varScale="1">
        <p:scale>
          <a:sx n="62" d="100"/>
          <a:sy n="62" d="100"/>
        </p:scale>
        <p:origin x="-96" y="-9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wheel spokes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J:\111\Plamya-Sneg-kruzhitsya-letaet-minusovka(muzofon.com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J:\111\Plamya-Sneg-kruzhitsya-letaet-minusovka(muzofon.com).mp3" TargetMode="Externa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277159437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2" name="Прямоугольник 11"/>
          <p:cNvSpPr/>
          <p:nvPr/>
        </p:nvSpPr>
        <p:spPr>
          <a:xfrm>
            <a:off x="323528" y="-315416"/>
            <a:ext cx="8568951" cy="43858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dirty="0" smtClean="0"/>
              <a:t> </a:t>
            </a:r>
          </a:p>
          <a:p>
            <a:pPr algn="ctr"/>
            <a:r>
              <a:rPr lang="ru-RU" sz="7500" b="1" cap="none" spc="0" dirty="0" smtClean="0">
                <a:ln w="11430"/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algn="ctr"/>
            <a:r>
              <a:rPr lang="ru-RU" sz="7500" b="1" dirty="0" smtClean="0">
                <a:ln w="11430"/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тему: </a:t>
            </a:r>
          </a:p>
          <a:p>
            <a:pPr algn="ctr"/>
            <a:r>
              <a:rPr lang="ru-RU" sz="7500" b="1" dirty="0" smtClean="0">
                <a:ln w="11430"/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«Тайны  снега»</a:t>
            </a:r>
            <a:endParaRPr lang="ru-RU" sz="7500" b="1" cap="none" spc="0" dirty="0">
              <a:ln w="11430"/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1520" y="4509120"/>
            <a:ext cx="864096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Исследовательская группа</a:t>
            </a:r>
            <a:r>
              <a:rPr lang="ru-RU" sz="36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ctr"/>
            <a:r>
              <a:rPr lang="ru-RU" sz="3600" b="1" cap="none" spc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Антоненко</a:t>
            </a:r>
            <a:r>
              <a:rPr lang="ru-RU" sz="36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Максим</a:t>
            </a:r>
          </a:p>
          <a:p>
            <a:pPr algn="ctr"/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Абдулов Алексей  </a:t>
            </a:r>
            <a:r>
              <a:rPr lang="ru-RU" sz="36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«в»класс </a:t>
            </a:r>
          </a:p>
          <a:p>
            <a:pPr algn="ctr"/>
            <a:r>
              <a:rPr lang="ru-RU" sz="36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МОУ СОШ №1 с.Варна </a:t>
            </a:r>
            <a:endParaRPr lang="ru-RU" sz="36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lamya-Sneg-kruzhitsya-letaet-minusovk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6"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12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Изображение2 0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484784"/>
            <a:ext cx="6846790" cy="5135093"/>
          </a:xfrm>
          <a:prstGeom prst="rect">
            <a:avLst/>
          </a:prstGeom>
        </p:spPr>
      </p:pic>
      <p:sp>
        <p:nvSpPr>
          <p:cNvPr id="19" name="Выноска-облако 18"/>
          <p:cNvSpPr/>
          <p:nvPr/>
        </p:nvSpPr>
        <p:spPr>
          <a:xfrm>
            <a:off x="4214810" y="692696"/>
            <a:ext cx="4929190" cy="1285884"/>
          </a:xfrm>
          <a:prstGeom prst="cloudCallout">
            <a:avLst>
              <a:gd name="adj1" fmla="val 44029"/>
              <a:gd name="adj2" fmla="val -426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4860032" y="332656"/>
            <a:ext cx="3816424" cy="144016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В тепле снег и лёд тают. Образуется вода.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5" name="Picture 10" descr="Картинка 261 из 1655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7020272" y="4221088"/>
            <a:ext cx="2357454" cy="176919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1600" dirty="0"/>
              <a:t>Но капельки воды никогда не превращаются в красивые шестиугольные звездочки-снежинки.</a:t>
            </a:r>
            <a:r>
              <a:rPr lang="ru-RU" dirty="0"/>
              <a:t> </a:t>
            </a:r>
            <a:r>
              <a:rPr lang="ru-RU" sz="1800" dirty="0"/>
              <a:t>                                                                                                   </a:t>
            </a:r>
          </a:p>
        </p:txBody>
      </p:sp>
      <p:pic>
        <p:nvPicPr>
          <p:cNvPr id="35843" name="Picture 3" descr="020302-b0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1468797"/>
            <a:ext cx="5535621" cy="4920891"/>
          </a:xfrm>
          <a:prstGeom prst="rect">
            <a:avLst/>
          </a:prstGeom>
          <a:noFill/>
        </p:spPr>
      </p:pic>
      <p:pic>
        <p:nvPicPr>
          <p:cNvPr id="35844" name="Picture 4" descr="123101-a0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340768"/>
            <a:ext cx="2519362" cy="2192337"/>
          </a:xfrm>
          <a:prstGeom prst="rect">
            <a:avLst/>
          </a:prstGeom>
          <a:noFill/>
        </p:spPr>
      </p:pic>
      <p:pic>
        <p:nvPicPr>
          <p:cNvPr id="35845" name="Picture 5" descr="122701-063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77072"/>
            <a:ext cx="2519362" cy="223043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14480" y="142852"/>
            <a:ext cx="62025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Формы снежинок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2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692150"/>
            <a:ext cx="8640762" cy="1403350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/>
              <a:t>Водяные пары поднимаются высоко над землей, туда, где царит сильный холод. Там сразу же из водяных паров образуются крохотные льдинки-кристаллики. Это еще не те снежинки, какие падают на землю, они еще очень малы. Но шестиугольный кристаллик все время растет, развивается и наконец становится удивительной красы звездочкой.</a:t>
            </a:r>
            <a:r>
              <a:rPr lang="ru-RU" sz="1800"/>
              <a:t>                                          </a:t>
            </a:r>
            <a:br>
              <a:rPr lang="ru-RU" sz="1800"/>
            </a:br>
            <a:r>
              <a:rPr lang="ru-RU" sz="1800"/>
              <a:t>    </a:t>
            </a:r>
            <a:r>
              <a:rPr lang="ru-RU" sz="4000"/>
              <a:t>  </a:t>
            </a:r>
            <a:r>
              <a:rPr lang="ru-RU" sz="1800"/>
              <a:t>     </a:t>
            </a:r>
            <a:r>
              <a:rPr lang="ru-RU" sz="4000"/>
              <a:t>                    </a:t>
            </a:r>
          </a:p>
        </p:txBody>
      </p:sp>
      <p:pic>
        <p:nvPicPr>
          <p:cNvPr id="37891" name="Picture 3" descr="012902-a08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3653892" cy="2664296"/>
          </a:xfrm>
          <a:prstGeom prst="rect">
            <a:avLst/>
          </a:prstGeom>
          <a:noFill/>
        </p:spPr>
      </p:pic>
      <p:pic>
        <p:nvPicPr>
          <p:cNvPr id="37892" name="Picture 4" descr="020202-a09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80147">
            <a:off x="6465671" y="4017176"/>
            <a:ext cx="2496215" cy="2352632"/>
          </a:xfrm>
          <a:prstGeom prst="rect">
            <a:avLst/>
          </a:prstGeom>
          <a:noFill/>
        </p:spPr>
      </p:pic>
      <p:pic>
        <p:nvPicPr>
          <p:cNvPr id="37893" name="Picture 5" descr="011902-c08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4252805"/>
            <a:ext cx="2592288" cy="2400418"/>
          </a:xfrm>
          <a:prstGeom prst="rect">
            <a:avLst/>
          </a:prstGeom>
          <a:noFill/>
        </p:spPr>
      </p:pic>
      <p:pic>
        <p:nvPicPr>
          <p:cNvPr id="6" name="Picture 4" descr="sixdancer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33798" y="404664"/>
            <a:ext cx="2742658" cy="2664296"/>
          </a:xfrm>
          <a:prstGeom prst="rect">
            <a:avLst/>
          </a:prstGeom>
          <a:noFill/>
        </p:spPr>
      </p:pic>
      <p:pic>
        <p:nvPicPr>
          <p:cNvPr id="7" name="Picture 5" descr="snowflakelarg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756582">
            <a:off x="258958" y="4002239"/>
            <a:ext cx="2345145" cy="263151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714480" y="3071810"/>
            <a:ext cx="62025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Формы снежинок</a:t>
            </a:r>
            <a:endParaRPr lang="ru-RU" sz="5400" b="1" cap="none" spc="0" dirty="0">
              <a:ln w="11430">
                <a:solidFill>
                  <a:schemeClr val="accent1">
                    <a:lumMod val="75000"/>
                  </a:schemeClr>
                </a:solidFill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20688"/>
            <a:ext cx="6990928" cy="14401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r>
              <a:rPr lang="ru-RU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СНЕЖИНКИ  ПОД   МИКРОСКОПОМ   </a:t>
            </a:r>
            <a:endParaRPr lang="ru-RU" i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http://img694.imageshack.us/img694/8017/snowflake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2276872"/>
            <a:ext cx="5616624" cy="4392488"/>
          </a:xfrm>
          <a:prstGeom prst="rect">
            <a:avLst/>
          </a:prstGeom>
          <a:noFill/>
        </p:spPr>
      </p:pic>
      <p:pic>
        <p:nvPicPr>
          <p:cNvPr id="5" name="Plamya-Sneg-kruzhitsya-letaet-minusovk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857356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6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-459431"/>
            <a:ext cx="1080120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0" y="548680"/>
            <a:ext cx="2987824" cy="6120680"/>
          </a:xfrm>
        </p:spPr>
        <p:txBody>
          <a:bodyPr>
            <a:normAutofit fontScale="92500"/>
          </a:bodyPr>
          <a:lstStyle/>
          <a:p>
            <a:pPr algn="ctr"/>
            <a:r>
              <a:rPr lang="ru-RU" sz="4000" b="1" i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Уилсон </a:t>
            </a:r>
            <a:r>
              <a:rPr lang="ru-RU" sz="4000" b="1" i="1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Бентли</a:t>
            </a:r>
            <a:r>
              <a:rPr lang="ru-RU" sz="4000" b="1" i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ru-RU" sz="4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 1885 году  впервые  </a:t>
            </a:r>
            <a:r>
              <a:rPr lang="ru-RU" sz="40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сфотографи</a:t>
            </a:r>
            <a:r>
              <a:rPr lang="ru-RU" sz="4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/>
            <a:r>
              <a:rPr lang="ru-RU" sz="40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ровал</a:t>
            </a:r>
            <a:r>
              <a:rPr lang="ru-RU" sz="4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снежный  кристалл     под  микроскопом</a:t>
            </a:r>
            <a:endParaRPr lang="ru-RU" sz="4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theosophywatch.files.wordpress.com/2011/05/snowman.jpg?w=500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8096" r="8096"/>
          <a:stretch>
            <a:fillRect/>
          </a:stretch>
        </p:blipFill>
        <p:spPr bwMode="auto">
          <a:xfrm rot="420000">
            <a:off x="3131197" y="327486"/>
            <a:ext cx="5704837" cy="540295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04" name="Picture 4" descr="http://crazy.werd.ru/uploads/posts/2010-10-28/1288248122_1225103617_1198516877_snezinki_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916832"/>
            <a:ext cx="4724400" cy="4762500"/>
          </a:xfrm>
          <a:prstGeom prst="rect">
            <a:avLst/>
          </a:prstGeom>
          <a:noFill/>
        </p:spPr>
      </p:pic>
      <p:pic>
        <p:nvPicPr>
          <p:cNvPr id="51206" name="Picture 6" descr="http://wird.com.ua/wp-content/uploads/2011/09/008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72000" cy="425849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atlasproduction.com.ua/data/images/01/0/sne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92696"/>
            <a:ext cx="5472608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-fotki.yandex.ru/get/5823/121624619.17/0_6b0db_90dd2030_XL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852936"/>
            <a:ext cx="5652393" cy="387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3306828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8" cy="6857999"/>
          </a:xfrm>
          <a:prstGeom prst="rect">
            <a:avLst/>
          </a:prstGeom>
        </p:spPr>
      </p:pic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80210"/>
            <a:ext cx="8316416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i="1" dirty="0" smtClean="0">
              <a:solidFill>
                <a:srgbClr val="0000CC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«Белый 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снег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пушистый </a:t>
            </a:r>
            <a:endParaRPr kumimoji="0" lang="ru-RU" sz="40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воздухе кружится и на землю </a:t>
            </a:r>
            <a:endParaRPr kumimoji="0" lang="ru-RU" sz="40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тихо падает, ложится».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И. Суриков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" name="Picture 2" descr="http://www.proshkolu.ru/content/media/pic/std/3000000/2418000/2417410-58f2c62358271f6a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515361"/>
            <a:ext cx="3672408" cy="451988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static.diary.ru/userdir/2/9/2/0/2920298/7323663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052736"/>
            <a:ext cx="7920880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6cd69d9644a7e19a7a535604989b1f2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941168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130355"/>
                </a:solidFill>
              </a:rPr>
              <a:t/>
            </a:r>
            <a:br>
              <a:rPr lang="ru-RU" dirty="0" smtClean="0">
                <a:solidFill>
                  <a:srgbClr val="130355"/>
                </a:solidFill>
              </a:rPr>
            </a:br>
            <a:r>
              <a:rPr lang="ru-RU" dirty="0" smtClean="0">
                <a:solidFill>
                  <a:srgbClr val="130355"/>
                </a:solidFill>
              </a:rPr>
              <a:t/>
            </a:r>
            <a:br>
              <a:rPr lang="ru-RU" dirty="0" smtClean="0">
                <a:solidFill>
                  <a:srgbClr val="130355"/>
                </a:solidFill>
              </a:rPr>
            </a:br>
            <a:r>
              <a:rPr lang="ru-RU" dirty="0" smtClean="0">
                <a:solidFill>
                  <a:srgbClr val="130355"/>
                </a:solidFill>
              </a:rPr>
              <a:t/>
            </a:r>
            <a:br>
              <a:rPr lang="ru-RU" dirty="0" smtClean="0">
                <a:solidFill>
                  <a:srgbClr val="130355"/>
                </a:solidFill>
              </a:rPr>
            </a:br>
            <a:r>
              <a:rPr lang="ru-RU" dirty="0" smtClean="0">
                <a:solidFill>
                  <a:srgbClr val="130355"/>
                </a:solidFill>
              </a:rPr>
              <a:t/>
            </a:r>
            <a:br>
              <a:rPr lang="ru-RU" dirty="0" smtClean="0">
                <a:solidFill>
                  <a:srgbClr val="130355"/>
                </a:solidFill>
              </a:rPr>
            </a:br>
            <a:r>
              <a:rPr lang="ru-RU" dirty="0" smtClean="0">
                <a:solidFill>
                  <a:srgbClr val="130355"/>
                </a:solidFill>
              </a:rPr>
              <a:t/>
            </a:r>
            <a:br>
              <a:rPr lang="ru-RU" dirty="0" smtClean="0">
                <a:solidFill>
                  <a:srgbClr val="130355"/>
                </a:solidFill>
              </a:rPr>
            </a:br>
            <a:r>
              <a:rPr lang="ru-RU" dirty="0" smtClean="0">
                <a:solidFill>
                  <a:srgbClr val="130355"/>
                </a:solidFill>
              </a:rPr>
              <a:t/>
            </a:r>
            <a:br>
              <a:rPr lang="ru-RU" dirty="0" smtClean="0">
                <a:solidFill>
                  <a:srgbClr val="130355"/>
                </a:solidFill>
              </a:rPr>
            </a:br>
            <a:r>
              <a:rPr lang="ru-RU" dirty="0" smtClean="0">
                <a:solidFill>
                  <a:srgbClr val="130355"/>
                </a:solidFill>
              </a:rPr>
              <a:t/>
            </a:r>
            <a:br>
              <a:rPr lang="ru-RU" dirty="0" smtClean="0">
                <a:solidFill>
                  <a:srgbClr val="130355"/>
                </a:solidFill>
              </a:rPr>
            </a:br>
            <a:r>
              <a:rPr lang="ru-RU" dirty="0" smtClean="0">
                <a:solidFill>
                  <a:srgbClr val="130355"/>
                </a:solidFill>
              </a:rPr>
              <a:t/>
            </a:r>
            <a:br>
              <a:rPr lang="ru-RU" dirty="0" smtClean="0">
                <a:solidFill>
                  <a:srgbClr val="130355"/>
                </a:solidFill>
              </a:rPr>
            </a:br>
            <a:r>
              <a:rPr lang="ru-RU" b="1" i="1" dirty="0" smtClean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Снег - это много, очень много красивых снежинок; </a:t>
            </a:r>
            <a:br>
              <a:rPr lang="ru-RU" b="1" i="1" dirty="0" smtClean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они падают и падают с высоты на землю, на деревья, на крыши домов –</a:t>
            </a:r>
            <a:br>
              <a:rPr lang="ru-RU" b="1" i="1" dirty="0" smtClean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 чистые, хрупкие, сверкающие.</a:t>
            </a:r>
            <a:r>
              <a:rPr lang="ru-RU" dirty="0" smtClean="0">
                <a:solidFill>
                  <a:srgbClr val="FFFF66"/>
                </a:solidFill>
              </a:rPr>
              <a:t/>
            </a:r>
            <a:br>
              <a:rPr lang="ru-RU" dirty="0" smtClean="0">
                <a:solidFill>
                  <a:srgbClr val="FFFF66"/>
                </a:solidFill>
              </a:rPr>
            </a:br>
            <a:endParaRPr lang="ru-RU" dirty="0">
              <a:solidFill>
                <a:srgbClr val="FFFF66"/>
              </a:solidFill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1347760538_1331885879_0-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7" name="Прямоугольник 6"/>
          <p:cNvSpPr/>
          <p:nvPr/>
        </p:nvSpPr>
        <p:spPr>
          <a:xfrm>
            <a:off x="1331640" y="836712"/>
            <a:ext cx="76328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Снег идет ,снег идет </a:t>
            </a:r>
          </a:p>
          <a:p>
            <a:r>
              <a:rPr lang="ru-RU" sz="4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Словно падают не хлопья, </a:t>
            </a:r>
          </a:p>
          <a:p>
            <a:r>
              <a:rPr lang="ru-RU" sz="4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А в </a:t>
            </a:r>
            <a:r>
              <a:rPr lang="ru-RU" sz="4800" b="1" i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заплатаном</a:t>
            </a:r>
            <a:r>
              <a:rPr lang="ru-RU" sz="4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i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солопе</a:t>
            </a:r>
            <a:endParaRPr lang="ru-RU" sz="4800" b="1" i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Сходит наземь небосвод</a:t>
            </a:r>
            <a:endParaRPr lang="ru-RU" sz="4800" b="1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40" name="Picture 16" descr="http://www.siteaspeguy.fr/IMG/arton28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3645024"/>
            <a:ext cx="3024336" cy="30243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3 -0.08603 C -0.01632 -0.11009 0.00468 -0.14454 0.02968 -0.14454 C 0.06666 -0.14454 0.0967 -0.1087 0.0967 -0.06337 C 0.0967 -0.0488 0.09375 -0.03539 0.08767 -0.02336 C 0.08871 -0.02336 -0.0283 0.15633 -0.0283 0.15772 C -0.0283 0.15633 -0.14532 -0.02336 -0.14427 -0.02336 C -0.15035 -0.03539 -0.1533 -0.0488 -0.1533 -0.06337 C -0.1533 -0.1087 -0.12327 -0.14454 -0.08525 -0.14454 C -0.06129 -0.14454 -0.04028 -0.11009 -0.0283 -0.08603 Z " pathEditMode="relative" rAng="0" ptsTypes="fffffffff">
                                      <p:cBhvr>
                                        <p:cTn id="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img1.liveinternet.ru/images/attach/b/3/8/273/8273560_37941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8289"/>
            <a:ext cx="9144000" cy="687628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www.stihi.ru/pics/2013/01/16/76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0697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wildwildworld.net.ua/sites/default/files/kili%20%282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165" y="0"/>
            <a:ext cx="9146323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179512" y="764704"/>
            <a:ext cx="5892686" cy="1878478"/>
          </a:xfrm>
          <a:prstGeom prst="cloudCallout">
            <a:avLst>
              <a:gd name="adj1" fmla="val -5479"/>
              <a:gd name="adj2" fmla="val 25715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Снег и лед образуются из воды, снег и лед — это замерзшая вода.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7" name="Picture 2" descr="Картинка 150 из 9875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" y="3429000"/>
            <a:ext cx="4665007" cy="316835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143504" y="4572008"/>
            <a:ext cx="500066" cy="285752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64" name="Picture 8" descr="Картинка 204 из 4923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434621"/>
            <a:ext cx="4499992" cy="442337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9466" name="Picture 10" descr="Картинка 261 из 1655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620688"/>
            <a:ext cx="2357454" cy="176919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971</TotalTime>
  <Words>149</Words>
  <Application>Microsoft Office PowerPoint</Application>
  <PresentationFormat>Экран (4:3)</PresentationFormat>
  <Paragraphs>29</Paragraphs>
  <Slides>16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Слайд 1</vt:lpstr>
      <vt:lpstr>Слайд 2</vt:lpstr>
      <vt:lpstr>Слайд 3</vt:lpstr>
      <vt:lpstr>        Снег - это много, очень много красивых снежинок;  они падают и падают с высоты на землю, на деревья, на крыши домов –  чистые, хрупкие, сверкающие. </vt:lpstr>
      <vt:lpstr>Слайд 5</vt:lpstr>
      <vt:lpstr>Слайд 6</vt:lpstr>
      <vt:lpstr>Слайд 7</vt:lpstr>
      <vt:lpstr>Слайд 8</vt:lpstr>
      <vt:lpstr>Слайд 9</vt:lpstr>
      <vt:lpstr>В тепле снег и лёд тают. Образуется вода.</vt:lpstr>
      <vt:lpstr>Но капельки воды никогда не превращаются в красивые шестиугольные звездочки-снежинки.                                                                                                    </vt:lpstr>
      <vt:lpstr>Водяные пары поднимаются высоко над землей, туда, где царит сильный холод. Там сразу же из водяных паров образуются крохотные льдинки-кристаллики. Это еще не те снежинки, какие падают на землю, они еще очень малы. Но шестиугольный кристаллик все время растет, развивается и наконец становится удивительной красы звездочкой.                                                                          </vt:lpstr>
      <vt:lpstr>  СНЕЖИНКИ  ПОД   МИКРОСКОПОМ   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cp:lastModifiedBy>user</cp:lastModifiedBy>
  <cp:revision>178</cp:revision>
  <dcterms:modified xsi:type="dcterms:W3CDTF">2022-11-11T00:48:49Z</dcterms:modified>
</cp:coreProperties>
</file>