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3" r:id="rId3"/>
    <p:sldId id="272" r:id="rId4"/>
    <p:sldId id="271" r:id="rId5"/>
    <p:sldId id="256" r:id="rId6"/>
    <p:sldId id="257" r:id="rId7"/>
    <p:sldId id="258" r:id="rId8"/>
    <p:sldId id="261" r:id="rId9"/>
    <p:sldId id="260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ljplus.ru/img4/s/h/shodennik/___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452048" cy="636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64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36912"/>
            <a:ext cx="5688632" cy="4080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http://stat17.privet.ru/lr/0935c924ec6d2fc03c3e75474ff3594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88641"/>
            <a:ext cx="5652393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124200" y="2679192"/>
            <a:ext cx="5178552" cy="13594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g-fotki.yandex.ru/get/4108/iri64662311.b/0_23c7c_a402b901_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92896"/>
            <a:ext cx="597666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c/3/75/264/75264178_3362798_thelivingcosmos_co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88640"/>
            <a:ext cx="576064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.liveinternet.ru/images/attach/c/3/75/264/75264171_etflickrco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20888"/>
            <a:ext cx="619268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bm.img.com.ua/img/prikol/images/large/4/3/220834_5011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88640"/>
            <a:ext cx="576064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90600" y="3352800"/>
            <a:ext cx="34290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4041648" cy="18673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kolyan.net/uploads/posts/2009-08/1249469501_1728977_d570_625x10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85992"/>
            <a:ext cx="6048671" cy="445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0-tub-ru.yandex.net/i?id=977145642-14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88640"/>
            <a:ext cx="244827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05800" cy="2133600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Зимой	  в г. Магнитогорске  и  г.Челябинске   периодически выпадает  серый  и даже  черный снег.  Виной этому становятся	выбросы  промышленных   предприятий.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4600" y="2704664"/>
            <a:ext cx="5788152" cy="1410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yahooeu.ru/uploads/posts/08/07/05/20/yahooeu_ru_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81200"/>
            <a:ext cx="7696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6059016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Рисунок 2" descr="http://img-eburg.fotki.yandex.ru/get/3001/bunikovskiy.0/0_7d99_700040b9_X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49694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04800" y="1524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Улицы  г.  Магнитогорска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www.verstov.info/uploads/posts/2011-01/1294765296_59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424936" cy="511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wiskas-_0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Прямоугольник 4"/>
          <p:cNvSpPr/>
          <p:nvPr/>
        </p:nvSpPr>
        <p:spPr>
          <a:xfrm>
            <a:off x="1357290" y="6215082"/>
            <a:ext cx="635798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785794"/>
            <a:ext cx="889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снежинки в воздухе кружатся,</a:t>
            </a:r>
            <a:endParaRPr lang="ru-RU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1604" y="1285860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Упадут на землю, но не залежатся.</a:t>
            </a:r>
            <a:endParaRPr lang="ru-RU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1785926"/>
            <a:ext cx="6572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снежинки на руке растают…</a:t>
            </a:r>
            <a:endParaRPr lang="ru-RU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2285992"/>
            <a:ext cx="67151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Холодят, волнуют и напоминают,</a:t>
            </a:r>
            <a:endParaRPr lang="ru-RU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2786058"/>
            <a:ext cx="65008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вот-вот настанут зимние деньки,</a:t>
            </a:r>
            <a:endParaRPr lang="ru-RU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42976" y="3357562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пора готовить  лыжи и коньки,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43042" y="3857628"/>
            <a:ext cx="60722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пора готовить  санки детворе.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4357694"/>
            <a:ext cx="61436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 каток, и горку  делать во дворе…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85852" y="4857760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снежинки — от зимы привет,</a:t>
            </a:r>
            <a:r>
              <a:rPr lang="ru-RU" sz="20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00CC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42976" y="5357826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Словно проверяет: ждете или нет.</a:t>
            </a:r>
            <a:r>
              <a:rPr lang="ru-RU" sz="20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500"/>
                            </p:stCondLst>
                            <p:childTnLst>
                              <p:par>
                                <p:cTn id="5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8500"/>
                            </p:stCondLst>
                            <p:childTnLst>
                              <p:par>
                                <p:cTn id="6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500"/>
                            </p:stCondLst>
                            <p:childTnLst>
                              <p:par>
                                <p:cTn id="69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500"/>
                            </p:stCondLst>
                            <p:childTnLst>
                              <p:par>
                                <p:cTn id="77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нег под микроскопом (15 фот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8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Снег под микроскопом (15 фот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8458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нег под микроскопом (15 фот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38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143504" y="4572008"/>
            <a:ext cx="500066" cy="28575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66" name="Picture 10" descr="Картинка 261 из 1655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723111">
            <a:off x="6522841" y="370473"/>
            <a:ext cx="2357454" cy="1769196"/>
          </a:xfrm>
          <a:prstGeom prst="rect">
            <a:avLst/>
          </a:prstGeom>
          <a:noFill/>
        </p:spPr>
      </p:pic>
      <p:pic>
        <p:nvPicPr>
          <p:cNvPr id="9" name="Picture 10" descr="Картинка 261 из 1655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13514">
            <a:off x="115014" y="4533978"/>
            <a:ext cx="2357454" cy="1769196"/>
          </a:xfrm>
          <a:prstGeom prst="rect">
            <a:avLst/>
          </a:prstGeom>
          <a:noFill/>
        </p:spPr>
      </p:pic>
      <p:pic>
        <p:nvPicPr>
          <p:cNvPr id="12" name="Рисунок 11" descr="iCA2G7V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5250" y="3497639"/>
            <a:ext cx="4363214" cy="3099713"/>
          </a:xfrm>
          <a:prstGeom prst="rect">
            <a:avLst/>
          </a:prstGeom>
        </p:spPr>
      </p:pic>
      <p:pic>
        <p:nvPicPr>
          <p:cNvPr id="13" name="Рисунок 12" descr="iCAPGXA3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857231"/>
            <a:ext cx="4783117" cy="31887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25" dur="2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1600" dirty="0"/>
              <a:t>Но капельки воды никогда не превращаются в красивые шестиугольные звездочки-снежинки.</a:t>
            </a:r>
            <a:r>
              <a:rPr lang="ru-RU" dirty="0"/>
              <a:t> </a:t>
            </a:r>
            <a:r>
              <a:rPr lang="ru-RU" sz="1800" dirty="0"/>
              <a:t>                                                                                                   </a:t>
            </a:r>
          </a:p>
        </p:txBody>
      </p:sp>
      <p:pic>
        <p:nvPicPr>
          <p:cNvPr id="7" name="Рисунок 6" descr="2788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5703/tarasovskio.9/0_7e3c7_b2932f8b_X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640959" cy="626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http://www.edu54.ru/sites/default/files/upload/2011/03/sp4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357" y="-7012159"/>
            <a:ext cx="4348637" cy="33843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ИГЛУ -  Эскимосская хижина    	      из  затвердевшего снега</a:t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2704664"/>
            <a:ext cx="5867400" cy="1509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://im4-tub-ru.yandex.net/i?id=65835546-3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720080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www.prikol.ru/wp-content/gallery/week-2009-04-20/igloo-hotel-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</TotalTime>
  <Words>55</Words>
  <PresentationFormat>Экран (4:3)</PresentationFormat>
  <Paragraphs>15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Слайд 2</vt:lpstr>
      <vt:lpstr>Слайд 3</vt:lpstr>
      <vt:lpstr>Слайд 4</vt:lpstr>
      <vt:lpstr>Слайд 5</vt:lpstr>
      <vt:lpstr>Но капельки воды никогда не превращаются в красивые шестиугольные звездочки-снежинки.                                                                                                    </vt:lpstr>
      <vt:lpstr>Слайд 7</vt:lpstr>
      <vt:lpstr>ИГЛУ -  Эскимосская хижина           из  затвердевшего снега </vt:lpstr>
      <vt:lpstr>Слайд 9</vt:lpstr>
      <vt:lpstr>Слайд 10</vt:lpstr>
      <vt:lpstr>Слайд 11</vt:lpstr>
      <vt:lpstr>Слайд 12</vt:lpstr>
      <vt:lpstr>Слайд 13</vt:lpstr>
      <vt:lpstr>Зимой   в г. Магнитогорске  и  г.Челябинске   периодически выпадает  серый  и даже  черный снег.  Виной этому становятся выбросы  промышленных   предприятий.  </vt:lpstr>
      <vt:lpstr>Слайд 15</vt:lpstr>
      <vt:lpstr>   Улицы  г.  Магнитогорска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2022-11-11T00:05:49Z</dcterms:created>
  <dcterms:modified xsi:type="dcterms:W3CDTF">2022-11-11T00:48:44Z</dcterms:modified>
</cp:coreProperties>
</file>