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0" r:id="rId4"/>
    <p:sldId id="281" r:id="rId5"/>
    <p:sldId id="283" r:id="rId6"/>
    <p:sldId id="284" r:id="rId7"/>
    <p:sldId id="28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AAAC5E-F101-3CF6-19B1-4507A48DAE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CFAFC40-AFCE-E94D-7FC3-8C5AB961DE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7613C6-0551-B434-5D3F-E9DA6FDFA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5FC3-B393-493A-8E83-D71ADC1EDAB7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F98B06-C0BD-A968-6EB6-70C0F1FD5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120A67-11A2-E632-4015-06149EEF2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93CE5-1D4B-4CB7-8C56-6EEAD2E4B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299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206527-90FB-2CD7-362B-829B371D7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8A5C981-237D-9263-9580-FD656A9721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1DDFFC-09D2-99CC-5CE6-CA343755C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5FC3-B393-493A-8E83-D71ADC1EDAB7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0B68E6-84B0-6083-C4A7-E717503CC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3705C1-EF7A-BEBE-F583-777812443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93CE5-1D4B-4CB7-8C56-6EEAD2E4B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965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C7586B0-353F-EDAA-5AA0-1235B6D326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BDA5DEF-D657-1430-2103-859C0DC36C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0E6C47-A21E-7306-B89A-D59D55397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5FC3-B393-493A-8E83-D71ADC1EDAB7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BBF8B2-900F-102F-DC61-E86302E6C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58BDD0-BF10-435F-ABE8-845CD6C35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93CE5-1D4B-4CB7-8C56-6EEAD2E4B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542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431D7A-D94B-4B8B-8AE5-CD771C0A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A68F96-83CD-D2B4-3ACE-9B555CCF4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6F4436-698F-02ED-AA16-1DA74BFD4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5FC3-B393-493A-8E83-D71ADC1EDAB7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FFE506-E437-B623-EB64-A7306E68C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FA5DE3-9AE0-6A6C-ED1B-88B309C2C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93CE5-1D4B-4CB7-8C56-6EEAD2E4B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672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039157-266C-4099-AEC2-6D96AEA5E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4B6A3B-D238-EA83-BD71-FB5418C744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38DF9F-0ADE-3741-4D36-F140F605F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5FC3-B393-493A-8E83-D71ADC1EDAB7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ECAEB3-6351-02BF-96C0-16F1AEBB0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812396-E87A-7FBE-B4E1-2EDD484E9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93CE5-1D4B-4CB7-8C56-6EEAD2E4B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985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2A5855-788A-4628-6CAB-A5BF11A7C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4DCF86-08B5-19B1-1B05-E82B94A6BE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0B723F2-4B80-0C10-80FB-62C771A487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2DE4906-2C82-3E0C-98EB-E83A4EC26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5FC3-B393-493A-8E83-D71ADC1EDAB7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3A8C4CE-78DC-49E9-5AF5-CACF4F374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5660CE8-6B83-F40F-A93E-F25A75C2E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93CE5-1D4B-4CB7-8C56-6EEAD2E4B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377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67903B-5821-8C53-87AB-C1B13CEBA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3F6293-B476-A235-A283-A29527C45B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2D24D7A-5920-7E57-F6C5-8B1D2AFC72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AA40C57-6DA6-B2F8-4F89-5F82BE8A3C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5FFA63A-32F9-79AD-2DC9-CC65ECAA1C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ACED5B4-9E4B-F941-76A6-40AE6E561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5FC3-B393-493A-8E83-D71ADC1EDAB7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AD7CCC7-8A2D-AEA9-9FB4-F55B1AC87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A6997A2-38C3-33E2-BF70-A1EA4737A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93CE5-1D4B-4CB7-8C56-6EEAD2E4B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736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AEADDA-6305-F14F-43D9-1D5B87314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99336F3-702E-8B1C-A5BC-82CB9074E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5FC3-B393-493A-8E83-D71ADC1EDAB7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8F898BB-B48A-29B3-19A1-376067BEC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79D2B25-EC13-CD3E-064F-BEAA2EEE6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93CE5-1D4B-4CB7-8C56-6EEAD2E4B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62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23BAA3A-FDF2-CE81-B910-C34575196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5FC3-B393-493A-8E83-D71ADC1EDAB7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C960DFF-FEBF-B410-EB9D-8E118AED7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C7FF7AC-70DE-4958-904F-85835CA59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93CE5-1D4B-4CB7-8C56-6EEAD2E4B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86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D2A2F4-401A-4593-8EE7-DAD952DF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BE8E33-BA26-B8E2-408F-C81D17783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3C7BA5E-60AF-C3C0-336B-CF35ADF01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650128-0B68-DF67-35EC-09B43036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5FC3-B393-493A-8E83-D71ADC1EDAB7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E8FF18-A3C0-19CD-EF68-483091C7F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F09D21-9210-2645-9542-F2313DA92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93CE5-1D4B-4CB7-8C56-6EEAD2E4B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36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73358A-9762-96A1-DBB4-11025747A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433A3E3-FB88-A528-8D45-0F47BB7411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4F3CCE8-1CE7-8AD7-17E5-DE40706E4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F09D06-E826-EAB5-4614-A94C8E439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25FC3-B393-493A-8E83-D71ADC1EDAB7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A4AE0F-F75D-97F9-A75D-8917AC863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FA40FE3-BDC0-161A-C5D0-561D5A78B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93CE5-1D4B-4CB7-8C56-6EEAD2E4B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116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CC5ECA-BB46-7A5F-D40A-9F62A1752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8F5BA5-D2C8-7306-1E41-4149E15F9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CAFA6F-BE93-E954-697C-9AB72B7089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25FC3-B393-493A-8E83-D71ADC1EDAB7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F1794A-7BE9-BE49-5213-FDDCA749F9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AB9430-4C57-983D-18CA-15C503C478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93CE5-1D4B-4CB7-8C56-6EEAD2E4B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68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4F2E7F-2D08-C266-ABF7-4096EBD429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Моральный выбор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6CCD88F-9224-60B4-4366-8880BF526B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970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>
              <a:defRPr/>
            </a:pPr>
            <a:r>
              <a:rPr lang="ru-RU" b="1" dirty="0">
                <a:latin typeface="+mn-lt"/>
              </a:rPr>
              <a:t>Что такое моральный выбор? </a:t>
            </a:r>
            <a:br>
              <a:rPr lang="ru-RU" b="1" dirty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38350" y="1628776"/>
            <a:ext cx="8135938" cy="23082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cs typeface="Times New Roman" pitchFamily="18" charset="0"/>
              </a:rPr>
              <a:t>МОРАЛЬНЫЙ ВЫБОР  </a:t>
            </a:r>
            <a:r>
              <a:rPr lang="ru-RU" sz="3600" b="1" dirty="0">
                <a:cs typeface="Times New Roman" pitchFamily="18" charset="0"/>
              </a:rPr>
              <a:t>- ЭТО  КОГДА ЧЕЛОВЕК  НЕ ТОЛЬКО ВЫБИРАЕТ  НО </a:t>
            </a:r>
            <a:r>
              <a:rPr lang="en-US" sz="3600" b="1" dirty="0">
                <a:cs typeface="Times New Roman" pitchFamily="18" charset="0"/>
              </a:rPr>
              <a:t> </a:t>
            </a:r>
            <a:r>
              <a:rPr lang="ru-RU" sz="3600" b="1" dirty="0">
                <a:cs typeface="Times New Roman" pitchFamily="18" charset="0"/>
              </a:rPr>
              <a:t>И ДЕЙСТВУЕТ  В СООТВЕТСТВИИ   СО СВОИМ   ВЫБОРОМ.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38350" y="4508500"/>
            <a:ext cx="8135938" cy="17541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B03060"/>
                </a:solidFill>
              </a:rPr>
              <a:t>Моральный выбор</a:t>
            </a:r>
            <a:r>
              <a:rPr lang="ru-RU" sz="3600" b="1" dirty="0">
                <a:solidFill>
                  <a:srgbClr val="000000"/>
                </a:solidFill>
              </a:rPr>
              <a:t> — это выбор своего отношения (доброго или злого) к другим людям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B5E8C6-B6C4-9E13-FBA5-98577E2C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902670-045C-3A31-D299-1080E27D58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Моральный выбор – это нравственный конфликт в самом человеке, это внутренний выбор человека между моральным и аморальным</a:t>
            </a:r>
          </a:p>
        </p:txBody>
      </p:sp>
    </p:spTree>
    <p:extLst>
      <p:ext uri="{BB962C8B-B14F-4D97-AF65-F5344CB8AC3E}">
        <p14:creationId xmlns:p14="http://schemas.microsoft.com/office/powerpoint/2010/main" val="48171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590500-0E4C-9BC1-5FEF-03BFE8F89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E733343-5369-513C-A6CA-A3E2EE2B21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10995591" cy="5933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91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AF7583-E575-E51F-668C-4F018A368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20162C-AB19-72F7-13D2-4744B8E2CA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«ответственность», «независимость от общественного мнения», «выбор», «долг», «независимость от чужой воли», «возможность реализовать любое желание», «строгое соблюдение законов», «уважение прав других людей», «совесть», «взаимопонимание», «сила воли», «способность к самоограничению».</a:t>
            </a:r>
          </a:p>
        </p:txBody>
      </p:sp>
    </p:spTree>
    <p:extLst>
      <p:ext uri="{BB962C8B-B14F-4D97-AF65-F5344CB8AC3E}">
        <p14:creationId xmlns:p14="http://schemas.microsoft.com/office/powerpoint/2010/main" val="28742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651BE-9512-C9AF-FBFA-CD3A28077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6D031F-0030-0E6F-1124-372C3A9ED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Личность  - это способность человека быть господином самому себе благодаря добровольно выбранным твёрдым принципам. </a:t>
            </a:r>
          </a:p>
        </p:txBody>
      </p:sp>
    </p:spTree>
    <p:extLst>
      <p:ext uri="{BB962C8B-B14F-4D97-AF65-F5344CB8AC3E}">
        <p14:creationId xmlns:p14="http://schemas.microsoft.com/office/powerpoint/2010/main" val="642232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2A606E-3593-EE97-DF14-74CB580A1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66AFF2-E6FD-3A60-7025-440695A4E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Сочинение: Что же сделать, чтобы человек был более ответственным? </a:t>
            </a:r>
          </a:p>
        </p:txBody>
      </p:sp>
    </p:spTree>
    <p:extLst>
      <p:ext uri="{BB962C8B-B14F-4D97-AF65-F5344CB8AC3E}">
        <p14:creationId xmlns:p14="http://schemas.microsoft.com/office/powerpoint/2010/main" val="18019353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Широкоэкранный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Моральный выбор</vt:lpstr>
      <vt:lpstr>Что такое моральный выбор?  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Моральный выбор</dc:title>
  <dc:creator>user</dc:creator>
  <cp:lastModifiedBy>user</cp:lastModifiedBy>
  <cp:revision>1</cp:revision>
  <dcterms:created xsi:type="dcterms:W3CDTF">2022-10-06T06:11:41Z</dcterms:created>
  <dcterms:modified xsi:type="dcterms:W3CDTF">2022-10-06T06:11:54Z</dcterms:modified>
</cp:coreProperties>
</file>