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8" r:id="rId2"/>
    <p:sldId id="275" r:id="rId3"/>
    <p:sldId id="267" r:id="rId4"/>
    <p:sldId id="274" r:id="rId5"/>
    <p:sldId id="273" r:id="rId6"/>
    <p:sldId id="277" r:id="rId7"/>
    <p:sldId id="279" r:id="rId8"/>
    <p:sldId id="286" r:id="rId9"/>
    <p:sldId id="280" r:id="rId10"/>
    <p:sldId id="281" r:id="rId11"/>
    <p:sldId id="266" r:id="rId12"/>
    <p:sldId id="28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006600"/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041" autoAdjust="0"/>
    <p:restoredTop sz="94660"/>
  </p:normalViewPr>
  <p:slideViewPr>
    <p:cSldViewPr>
      <p:cViewPr>
        <p:scale>
          <a:sx n="89" d="100"/>
          <a:sy n="89" d="100"/>
        </p:scale>
        <p:origin x="-1286" y="4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6000" b="1" dirty="0" smtClean="0">
                <a:solidFill>
                  <a:srgbClr val="006600"/>
                </a:solidFill>
                <a:latin typeface="Arial Narrow" pitchFamily="34" charset="0"/>
                <a:cs typeface="Mongolian Baiti" pitchFamily="66" charset="0"/>
              </a:rPr>
              <a:t>ПОГОВОРИМ</a:t>
            </a:r>
            <a:br>
              <a:rPr lang="ru-RU" sz="6000" b="1" dirty="0" smtClean="0">
                <a:solidFill>
                  <a:srgbClr val="006600"/>
                </a:solidFill>
                <a:latin typeface="Arial Narrow" pitchFamily="34" charset="0"/>
                <a:cs typeface="Mongolian Baiti" pitchFamily="66" charset="0"/>
              </a:rPr>
            </a:br>
            <a:r>
              <a:rPr lang="ru-RU" sz="6000" b="1" dirty="0" smtClean="0">
                <a:solidFill>
                  <a:srgbClr val="006600"/>
                </a:solidFill>
                <a:latin typeface="Arial Narrow" pitchFamily="34" charset="0"/>
                <a:cs typeface="Mongolian Baiti" pitchFamily="66" charset="0"/>
              </a:rPr>
              <a:t> О   САМОМ  ГЛАВНОМ</a:t>
            </a:r>
            <a:endParaRPr lang="ru-RU" sz="6000" b="1" dirty="0">
              <a:solidFill>
                <a:srgbClr val="006600"/>
              </a:solidFill>
              <a:latin typeface="Arial Narrow" pitchFamily="34" charset="0"/>
              <a:cs typeface="Mongolian Baiti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Рисунок 15" descr="1353af97808de189d8f541c23c9252a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991600" cy="1127125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dirty="0" smtClean="0">
                <a:solidFill>
                  <a:schemeClr val="tx1"/>
                </a:solidFill>
              </a:rPr>
              <a:t>Добро – доброта – добрый –это однокоренные слова</a:t>
            </a:r>
            <a:r>
              <a:rPr lang="ru-RU" dirty="0" smtClean="0"/>
              <a:t> </a:t>
            </a:r>
          </a:p>
        </p:txBody>
      </p:sp>
      <p:pic>
        <p:nvPicPr>
          <p:cNvPr id="30723" name="Содержимое 3" descr="motivator-27502.jpg"/>
          <p:cNvPicPr>
            <a:picLocks noGrp="1" noChangeAspect="1"/>
          </p:cNvPicPr>
          <p:nvPr>
            <p:ph idx="1"/>
          </p:nvPr>
        </p:nvPicPr>
        <p:blipFill>
          <a:blip r:embed="rId2"/>
          <a:srcRect l="2632" t="3279" r="2632" b="14754"/>
          <a:stretch>
            <a:fillRect/>
          </a:stretch>
        </p:blipFill>
        <p:spPr>
          <a:xfrm>
            <a:off x="381000" y="1752600"/>
            <a:ext cx="2363788" cy="1631950"/>
          </a:xfrm>
        </p:spPr>
      </p:pic>
      <p:sp>
        <p:nvSpPr>
          <p:cNvPr id="5" name="Прямоугольник 4"/>
          <p:cNvSpPr/>
          <p:nvPr/>
        </p:nvSpPr>
        <p:spPr>
          <a:xfrm>
            <a:off x="2514600" y="1676400"/>
            <a:ext cx="6172200" cy="13239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4000" b="1" kern="0" dirty="0">
                <a:solidFill>
                  <a:srgbClr val="00B0F0"/>
                </a:solidFill>
                <a:latin typeface="+mn-lt"/>
                <a:ea typeface="+mj-ea"/>
                <a:cs typeface="+mj-cs"/>
              </a:rPr>
              <a:t>Быть добрым чрезвычайно приятно</a:t>
            </a:r>
            <a:endParaRPr lang="ru-RU" sz="4000" b="1" kern="0" dirty="0">
              <a:solidFill>
                <a:srgbClr val="00B0F0"/>
              </a:solidFill>
              <a:latin typeface="+mn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81000" y="3505200"/>
            <a:ext cx="4191000" cy="31702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kern="0" dirty="0">
                <a:solidFill>
                  <a:srgbClr val="FFFF00"/>
                </a:solidFill>
                <a:latin typeface="+mn-lt"/>
                <a:ea typeface="+mj-ea"/>
                <a:cs typeface="Arial" pitchFamily="34" charset="0"/>
              </a:rPr>
              <a:t>Доброта-</a:t>
            </a:r>
            <a:r>
              <a:rPr lang="ru-RU" sz="4000" b="1" kern="0" dirty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 единственный язык, понимаемый всеми</a:t>
            </a:r>
            <a:endParaRPr lang="ru-RU" b="1" kern="0" dirty="0">
              <a:solidFill>
                <a:srgbClr val="FFFF00"/>
              </a:solidFill>
              <a:latin typeface="+mn-lt"/>
            </a:endParaRPr>
          </a:p>
        </p:txBody>
      </p:sp>
      <p:pic>
        <p:nvPicPr>
          <p:cNvPr id="30726" name="Содержимое 3" descr="motivator-13303.jpg"/>
          <p:cNvPicPr>
            <a:picLocks noChangeAspect="1"/>
          </p:cNvPicPr>
          <p:nvPr/>
        </p:nvPicPr>
        <p:blipFill>
          <a:blip r:embed="rId3"/>
          <a:srcRect l="3847" t="3590" r="5769" b="18607"/>
          <a:stretch>
            <a:fillRect/>
          </a:stretch>
        </p:blipFill>
        <p:spPr bwMode="auto">
          <a:xfrm>
            <a:off x="5410200" y="4214813"/>
            <a:ext cx="3357563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 descr="26438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s://sun9-70.userapi.com/c854416/v854416105/fadc3/YtcUHVM3k9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357166"/>
            <a:ext cx="8683764" cy="60722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14744" y="357166"/>
            <a:ext cx="5429256" cy="522439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Aharoni" pitchFamily="2" charset="-79"/>
            </a:endParaRPr>
          </a:p>
          <a:p>
            <a:pPr algn="ctr">
              <a:buNone/>
            </a:pPr>
            <a:r>
              <a:rPr lang="ru-RU" sz="3500" b="1" dirty="0" smtClean="0">
                <a:cs typeface="Aharoni" pitchFamily="2" charset="-79"/>
              </a:rPr>
              <a:t>  </a:t>
            </a:r>
            <a:r>
              <a:rPr lang="ru-RU" sz="3500" b="1" dirty="0" err="1" smtClean="0">
                <a:cs typeface="Aharoni" pitchFamily="2" charset="-79"/>
              </a:rPr>
              <a:t>При́тча</a:t>
            </a:r>
            <a:r>
              <a:rPr lang="ru-RU" sz="3500" dirty="0" smtClean="0">
                <a:cs typeface="Aharoni" pitchFamily="2" charset="-79"/>
              </a:rPr>
              <a:t> —</a:t>
            </a:r>
          </a:p>
          <a:p>
            <a:pPr>
              <a:buNone/>
            </a:pPr>
            <a:r>
              <a:rPr lang="ru-RU" sz="3500" dirty="0" smtClean="0">
                <a:cs typeface="Aharoni" pitchFamily="2" charset="-79"/>
              </a:rPr>
              <a:t> короткий рассказ в </a:t>
            </a:r>
          </a:p>
          <a:p>
            <a:pPr>
              <a:buNone/>
            </a:pPr>
            <a:r>
              <a:rPr lang="ru-RU" sz="3500" u="sng" dirty="0" smtClean="0">
                <a:solidFill>
                  <a:srgbClr val="000099"/>
                </a:solidFill>
                <a:cs typeface="Aharoni" pitchFamily="2" charset="-79"/>
              </a:rPr>
              <a:t>иносказательной форме </a:t>
            </a:r>
          </a:p>
          <a:p>
            <a:pPr>
              <a:buNone/>
            </a:pPr>
            <a:r>
              <a:rPr lang="ru-RU" sz="3500" dirty="0" smtClean="0">
                <a:solidFill>
                  <a:srgbClr val="FF0000"/>
                </a:solidFill>
                <a:cs typeface="Aharoni" pitchFamily="2" charset="-79"/>
              </a:rPr>
              <a:t> (тайный, скрытый смысл),</a:t>
            </a:r>
            <a:endParaRPr lang="ru-RU" sz="3500" dirty="0" smtClean="0">
              <a:cs typeface="Aharoni" pitchFamily="2" charset="-79"/>
            </a:endParaRPr>
          </a:p>
          <a:p>
            <a:pPr>
              <a:buNone/>
            </a:pPr>
            <a:r>
              <a:rPr lang="ru-RU" sz="3500" dirty="0" smtClean="0">
                <a:cs typeface="Aharoni" pitchFamily="2" charset="-79"/>
              </a:rPr>
              <a:t>заключающий в себе</a:t>
            </a:r>
          </a:p>
          <a:p>
            <a:pPr>
              <a:buNone/>
            </a:pPr>
            <a:r>
              <a:rPr lang="ru-RU" sz="3500" dirty="0" smtClean="0">
                <a:cs typeface="Aharoni" pitchFamily="2" charset="-79"/>
              </a:rPr>
              <a:t> </a:t>
            </a:r>
            <a:r>
              <a:rPr lang="ru-RU" sz="3500" u="sng" dirty="0" smtClean="0">
                <a:solidFill>
                  <a:srgbClr val="000099"/>
                </a:solidFill>
                <a:cs typeface="Aharoni" pitchFamily="2" charset="-79"/>
              </a:rPr>
              <a:t>нравственное поучение  </a:t>
            </a:r>
          </a:p>
          <a:p>
            <a:pPr>
              <a:buNone/>
            </a:pPr>
            <a:r>
              <a:rPr lang="ru-RU" sz="3500" dirty="0" smtClean="0">
                <a:solidFill>
                  <a:srgbClr val="FF0000"/>
                </a:solidFill>
                <a:cs typeface="Aharoni" pitchFamily="2" charset="-79"/>
              </a:rPr>
              <a:t>(качество человека) ,</a:t>
            </a:r>
            <a:r>
              <a:rPr lang="ru-RU" sz="3500" dirty="0" smtClean="0"/>
              <a:t> </a:t>
            </a:r>
          </a:p>
          <a:p>
            <a:pPr>
              <a:buNone/>
            </a:pPr>
            <a:r>
              <a:rPr lang="ru-RU" sz="3500" u="sng" dirty="0" smtClean="0">
                <a:solidFill>
                  <a:srgbClr val="000099"/>
                </a:solidFill>
              </a:rPr>
              <a:t>мораль</a:t>
            </a:r>
            <a:endParaRPr lang="ru-RU" sz="3500" dirty="0" smtClean="0">
              <a:solidFill>
                <a:srgbClr val="000099"/>
              </a:solidFill>
              <a:cs typeface="Aharoni" pitchFamily="2" charset="-79"/>
            </a:endParaRPr>
          </a:p>
          <a:p>
            <a:pPr>
              <a:buNone/>
            </a:pPr>
            <a:r>
              <a:rPr lang="ru-RU" sz="3500" dirty="0" smtClean="0">
                <a:latin typeface="Times New Roman" panose="02020603050405020304" pitchFamily="18" charset="0"/>
                <a:cs typeface="Aharoni" pitchFamily="2" charset="-79"/>
              </a:rPr>
              <a:t> не содержащий </a:t>
            </a:r>
          </a:p>
          <a:p>
            <a:pPr>
              <a:buNone/>
            </a:pPr>
            <a:r>
              <a:rPr lang="ru-RU" sz="3500" dirty="0" smtClean="0">
                <a:latin typeface="Times New Roman" panose="02020603050405020304" pitchFamily="18" charset="0"/>
                <a:cs typeface="Aharoni" pitchFamily="2" charset="-79"/>
              </a:rPr>
              <a:t>прямого вывода.</a:t>
            </a:r>
            <a:endParaRPr lang="ru-RU" sz="3500" dirty="0" smtClean="0">
              <a:cs typeface="Aharoni" pitchFamily="2" charset="-79"/>
            </a:endParaRPr>
          </a:p>
          <a:p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2052" name="Picture 4" descr="https://cf.ppt-online.org/files/slide/a/a8mXKkCxpUOhSe7byvinNWcwFDs2jlEYZ9Q5dg/slide-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1931" t="-14229" r="289" b="390"/>
          <a:stretch/>
        </p:blipFill>
        <p:spPr bwMode="auto">
          <a:xfrm>
            <a:off x="285720" y="214290"/>
            <a:ext cx="3500462" cy="628654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22947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Восточный мудрец </a:t>
            </a:r>
            <a:r>
              <a:rPr lang="ru-RU" dirty="0" err="1" smtClean="0">
                <a:solidFill>
                  <a:srgbClr val="002060"/>
                </a:solidFill>
              </a:rPr>
              <a:t>Абуль</a:t>
            </a:r>
            <a:r>
              <a:rPr lang="ru-RU" dirty="0" smtClean="0">
                <a:solidFill>
                  <a:srgbClr val="002060"/>
                </a:solidFill>
              </a:rPr>
              <a:t> – </a:t>
            </a:r>
            <a:r>
              <a:rPr lang="ru-RU" dirty="0" err="1" smtClean="0">
                <a:solidFill>
                  <a:srgbClr val="002060"/>
                </a:solidFill>
              </a:rPr>
              <a:t>Фарадж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9" name="Picture 2" descr="https://avatars.mds.yandex.net/get-zen_doc/2262910/pub_5f3d618e84526901e3f33cc7_5f3d61ba8d691425b52bbd76/scale_1200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928670"/>
            <a:ext cx="7429552" cy="5786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dirty="0" smtClean="0">
                <a:solidFill>
                  <a:srgbClr val="006600"/>
                </a:solidFill>
              </a:rPr>
              <a:t>«ВСЁ В ТВОИХ РУКАХ»</a:t>
            </a:r>
            <a:endParaRPr lang="ru-RU" dirty="0">
              <a:solidFill>
                <a:srgbClr val="0066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https://i.ytimg.com/vi/Fix4zL-V6SM/maxres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1" y="1285859"/>
            <a:ext cx="8730650" cy="5140509"/>
          </a:xfrm>
          <a:prstGeom prst="rect">
            <a:avLst/>
          </a:prstGeom>
          <a:noFill/>
        </p:spPr>
      </p:pic>
      <p:pic>
        <p:nvPicPr>
          <p:cNvPr id="1032" name="Picture 8" descr="https://avatars.mds.yandex.net/get-zen_doc/1362956/pub_5d2f39d8dfdd2500aeab997f_5d3097d3d11ba200ad106637/scale_12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57166"/>
            <a:ext cx="8929718" cy="62579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274786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3300"/>
                </a:solidFill>
              </a:rPr>
              <a:t>Притча (слав. </a:t>
            </a:r>
            <a:r>
              <a:rPr lang="ru-RU" sz="2000" b="1" dirty="0" err="1" smtClean="0">
                <a:solidFill>
                  <a:srgbClr val="003300"/>
                </a:solidFill>
              </a:rPr>
              <a:t>Притъка</a:t>
            </a:r>
            <a:r>
              <a:rPr lang="ru-RU" sz="2000" b="1" dirty="0" smtClean="0">
                <a:solidFill>
                  <a:srgbClr val="003300"/>
                </a:solidFill>
              </a:rPr>
              <a:t> - случай) – небольшой нравоучительный рассказ,                              но без морали, без прямого наставления.</a:t>
            </a:r>
            <a:endParaRPr lang="ru-RU" sz="2000" dirty="0">
              <a:solidFill>
                <a:srgbClr val="0033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3794" name="Picture 2" descr="https://upload.wikimedia.org/wikipedia/commons/1/10/%C3%89glise_Saint-Martin_de_Castelnau-d%27Estr%C3%A9tefonds_-_Le_Sermon_sur_la_montagne_par_Robert_Ars%C3%A8ne_IM3100007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71546"/>
            <a:ext cx="9144000" cy="5786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214282" y="214290"/>
            <a:ext cx="8929718" cy="6469856"/>
          </a:xfrm>
          <a:prstGeom prst="round2DiagRect">
            <a:avLst>
              <a:gd name="adj1" fmla="val 17787"/>
              <a:gd name="adj2" fmla="val 0"/>
            </a:avLst>
          </a:prstGeom>
          <a:solidFill>
            <a:srgbClr val="B8E08C">
              <a:alpha val="60000"/>
            </a:srgbClr>
          </a:solidFill>
        </p:spPr>
        <p:txBody>
          <a:bodyPr wrap="square">
            <a:spAutoFit/>
          </a:bodyPr>
          <a:lstStyle/>
          <a:p>
            <a:pPr lvl="0" indent="809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latin typeface="Georgia" pitchFamily="18" charset="0"/>
                <a:cs typeface="Arial" pitchFamily="34" charset="0"/>
              </a:rPr>
              <a:t>	</a:t>
            </a:r>
            <a:r>
              <a:rPr lang="ru-RU" sz="3400" b="1" i="1" dirty="0" smtClean="0">
                <a:solidFill>
                  <a:srgbClr val="C00000"/>
                </a:solidFill>
                <a:latin typeface="Georgia" pitchFamily="18" charset="0"/>
                <a:cs typeface="Arial" pitchFamily="34" charset="0"/>
              </a:rPr>
              <a:t>ПРИТЧА </a:t>
            </a:r>
            <a:r>
              <a:rPr lang="ru-RU" sz="3400" b="1" i="1" dirty="0" smtClean="0">
                <a:solidFill>
                  <a:srgbClr val="002060"/>
                </a:solidFill>
                <a:latin typeface="Georgia" pitchFamily="18" charset="0"/>
                <a:cs typeface="Arial" pitchFamily="34" charset="0"/>
              </a:rPr>
              <a:t>—искусство слов  попадать  прямо  в  сердце.</a:t>
            </a:r>
          </a:p>
          <a:p>
            <a:pPr indent="80963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3400" b="1" i="1" dirty="0" smtClean="0">
                <a:latin typeface="Georgia" pitchFamily="18" charset="0"/>
                <a:cs typeface="Arial" pitchFamily="34" charset="0"/>
              </a:rPr>
              <a:t> </a:t>
            </a:r>
            <a:r>
              <a:rPr lang="ru-RU" sz="3400" b="1" dirty="0" smtClean="0">
                <a:latin typeface="Georgia" pitchFamily="18" charset="0"/>
                <a:cs typeface="FrankRuehl" pitchFamily="34" charset="-79"/>
              </a:rPr>
              <a:t>Каждая притча может что-то дать, научить чему-то, </a:t>
            </a:r>
          </a:p>
          <a:p>
            <a:pPr lvl="0" indent="80963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3400" b="1" dirty="0" smtClean="0">
                <a:latin typeface="Georgia" pitchFamily="18" charset="0"/>
                <a:cs typeface="FrankRuehl" pitchFamily="34" charset="-79"/>
              </a:rPr>
              <a:t>в ней заложена определённая правда, определённый урок, маленький или большой </a:t>
            </a:r>
            <a:r>
              <a:rPr lang="ru-RU" sz="3400" b="1" u="sng" dirty="0" smtClean="0">
                <a:latin typeface="Georgia" pitchFamily="18" charset="0"/>
                <a:cs typeface="FrankRuehl" pitchFamily="34" charset="-79"/>
              </a:rPr>
              <a:t>закон Мира</a:t>
            </a:r>
            <a:r>
              <a:rPr lang="ru-RU" sz="3400" b="1" dirty="0" smtClean="0">
                <a:latin typeface="Georgia" pitchFamily="18" charset="0"/>
                <a:cs typeface="FrankRuehl" pitchFamily="34" charset="-79"/>
              </a:rPr>
              <a:t>, в котором мы живём.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142984"/>
            <a:ext cx="7772400" cy="4625991"/>
          </a:xfrm>
        </p:spPr>
        <p:txBody>
          <a:bodyPr>
            <a:normAutofit fontScale="90000"/>
          </a:bodyPr>
          <a:lstStyle/>
          <a:p>
            <a:pPr algn="ctr" fontAlgn="base"/>
            <a:r>
              <a:rPr lang="ru-RU" sz="7300" dirty="0" smtClean="0"/>
              <a:t>АЛЕПРСТАРИКЛ</a:t>
            </a:r>
            <a:br>
              <a:rPr lang="ru-RU" sz="7300" dirty="0" smtClean="0"/>
            </a:br>
            <a:r>
              <a:rPr lang="ru-RU" sz="7300" dirty="0" smtClean="0"/>
              <a:t>ОДОБРОПА</a:t>
            </a:r>
            <a:br>
              <a:rPr lang="ru-RU" sz="7300" dirty="0" smtClean="0"/>
            </a:br>
            <a:r>
              <a:rPr lang="ru-RU" sz="7300" dirty="0" smtClean="0"/>
              <a:t>ПМИРП</a:t>
            </a:r>
            <a:br>
              <a:rPr lang="ru-RU" sz="7300" dirty="0" smtClean="0"/>
            </a:br>
            <a:r>
              <a:rPr lang="ru-RU" sz="7300" dirty="0" smtClean="0"/>
              <a:t>АВОЛКЖД</a:t>
            </a:r>
            <a:br>
              <a:rPr lang="ru-RU" sz="7300" dirty="0" smtClean="0"/>
            </a:br>
            <a:r>
              <a:rPr lang="ru-RU" sz="7300" dirty="0" smtClean="0"/>
              <a:t>ВАПОБЕЖДАЕТПА</a:t>
            </a:r>
            <a:r>
              <a:rPr lang="ru-RU" sz="4800" dirty="0" smtClean="0"/>
              <a:t/>
            </a:r>
            <a:br>
              <a:rPr lang="ru-RU" sz="4800" dirty="0" smtClean="0"/>
            </a:br>
            <a:endParaRPr lang="ru-RU" sz="4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2910" y="500043"/>
            <a:ext cx="7851803" cy="714379"/>
          </a:xfrm>
        </p:spPr>
        <p:txBody>
          <a:bodyPr/>
          <a:lstStyle/>
          <a:p>
            <a:pPr fontAlgn="base"/>
            <a:r>
              <a:rPr lang="ru-RU" b="1" dirty="0" smtClean="0">
                <a:solidFill>
                  <a:srgbClr val="000099"/>
                </a:solidFill>
              </a:rPr>
              <a:t>                        Найдите среди букв слова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3065" y="19879"/>
            <a:ext cx="9167065" cy="6879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40</Words>
  <PresentationFormat>Экран (4:3)</PresentationFormat>
  <Paragraphs>23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ПОГОВОРИМ  О   САМОМ  ГЛАВНОМ</vt:lpstr>
      <vt:lpstr>Слайд 2</vt:lpstr>
      <vt:lpstr>Слайд 3</vt:lpstr>
      <vt:lpstr>Восточный мудрец Абуль – Фарадж </vt:lpstr>
      <vt:lpstr>«ВСЁ В ТВОИХ РУКАХ»</vt:lpstr>
      <vt:lpstr>Притча (слав. Притъка - случай) – небольшой нравоучительный рассказ,                              но без морали, без прямого наставления.</vt:lpstr>
      <vt:lpstr>Слайд 7</vt:lpstr>
      <vt:lpstr>АЛЕПРСТАРИКЛ ОДОБРОПА ПМИРП АВОЛКЖД ВАПОБЕЖДАЕТПА </vt:lpstr>
      <vt:lpstr>Слайд 9</vt:lpstr>
      <vt:lpstr>Слайд 10</vt:lpstr>
      <vt:lpstr>Добро – доброта – добрый –это однокоренные слова 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DNS</dc:creator>
  <cp:lastModifiedBy>DNS</cp:lastModifiedBy>
  <cp:revision>20</cp:revision>
  <dcterms:created xsi:type="dcterms:W3CDTF">2021-01-24T00:16:20Z</dcterms:created>
  <dcterms:modified xsi:type="dcterms:W3CDTF">2021-01-25T13:09:18Z</dcterms:modified>
</cp:coreProperties>
</file>