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Lobster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Lobster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233653db8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2233653db8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233653db8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233653db8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255b7503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255b7503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2255b7503e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2255b7503e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233653db8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2233653db8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233653db8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2233653db8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2233653db8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2233653db8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255b7503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2255b7503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255b7503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255b7503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255b7503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255b7503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233653db8_0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233653db8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255b7503e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2255b7503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CFE2F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youtube.com/watch?v=BfCqURsCGNI" TargetMode="Externa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55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Воспитательский  час: “</a:t>
            </a:r>
            <a:r>
              <a:rPr b="1" i="1" lang="ru" sz="55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Пейзаж - большой мир”</a:t>
            </a:r>
            <a:endParaRPr b="1" i="1" sz="5500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>
                <a:latin typeface="Lobster"/>
                <a:ea typeface="Lobster"/>
                <a:cs typeface="Lobster"/>
                <a:sym typeface="Lobster"/>
              </a:rPr>
              <a:t>страница о художнике</a:t>
            </a:r>
            <a:endParaRPr b="1" i="1"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/>
        </p:nvSpPr>
        <p:spPr>
          <a:xfrm>
            <a:off x="515425" y="455375"/>
            <a:ext cx="81135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0C343D"/>
                </a:solidFill>
                <a:latin typeface="Lobster"/>
                <a:ea typeface="Lobster"/>
                <a:cs typeface="Lobster"/>
                <a:sym typeface="Lobster"/>
              </a:rPr>
              <a:t>Почему  И.К. Айвазовский, в  основном, писал море?</a:t>
            </a:r>
            <a:endParaRPr sz="2500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/>
        </p:nvSpPr>
        <p:spPr>
          <a:xfrm>
            <a:off x="373975" y="324050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C343D"/>
                </a:solidFill>
                <a:latin typeface="Lobster"/>
                <a:ea typeface="Lobster"/>
                <a:cs typeface="Lobster"/>
                <a:sym typeface="Lobster"/>
              </a:rPr>
              <a:t>Задание:</a:t>
            </a:r>
            <a:endParaRPr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120" name="Google Shape;120;p23"/>
          <p:cNvSpPr txBox="1"/>
          <p:nvPr/>
        </p:nvSpPr>
        <p:spPr>
          <a:xfrm>
            <a:off x="586175" y="889775"/>
            <a:ext cx="80931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Рисунок. </a:t>
            </a:r>
            <a:endParaRPr sz="3600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Используя  знания  </a:t>
            </a:r>
            <a:endParaRPr sz="3600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о ЛИНИИ ГОРИЗОНТА, </a:t>
            </a:r>
            <a:endParaRPr sz="3600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о ПЕРСПЕКТИВЕ </a:t>
            </a:r>
            <a:r>
              <a:rPr lang="ru" sz="36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пробуем</a:t>
            </a:r>
            <a:r>
              <a:rPr lang="ru" sz="3600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 выполнить свой  морской пейзаж.</a:t>
            </a:r>
            <a:endParaRPr sz="3600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7166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85125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204435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7689175" y="404875"/>
            <a:ext cx="1252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C343D"/>
                </a:solidFill>
                <a:latin typeface="Lobster"/>
                <a:ea typeface="Lobster"/>
                <a:cs typeface="Lobster"/>
                <a:sym typeface="Lobster"/>
              </a:rPr>
              <a:t>Пейзаж-  это изображение природы.</a:t>
            </a:r>
            <a:endParaRPr b="1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7709400" y="3254075"/>
            <a:ext cx="13035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/>
              <a:t>Иван Константинович </a:t>
            </a:r>
            <a:r>
              <a:rPr lang="ru" sz="1100"/>
              <a:t>АЙВАЗОВСКИЙ.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Девятый вал.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0175" y="859550"/>
            <a:ext cx="5740250" cy="335447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/>
        </p:nvSpPr>
        <p:spPr>
          <a:xfrm>
            <a:off x="848875" y="920175"/>
            <a:ext cx="581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/>
        </p:nvSpPr>
        <p:spPr>
          <a:xfrm>
            <a:off x="505325" y="404875"/>
            <a:ext cx="434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C4587"/>
                </a:solidFill>
                <a:latin typeface="Lobster"/>
                <a:ea typeface="Lobster"/>
                <a:cs typeface="Lobster"/>
                <a:sym typeface="Lobster"/>
              </a:rPr>
              <a:t>Почему так названа картина художника?</a:t>
            </a:r>
            <a:endParaRPr b="1">
              <a:solidFill>
                <a:srgbClr val="1C4587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05325" y="1112150"/>
            <a:ext cx="360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C343D"/>
                </a:solidFill>
                <a:latin typeface="Lobster"/>
                <a:ea typeface="Lobster"/>
                <a:cs typeface="Lobster"/>
                <a:sym typeface="Lobster"/>
              </a:rPr>
              <a:t>Что изображено на картине? </a:t>
            </a:r>
            <a:endParaRPr b="1"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596275" y="1859825"/>
            <a:ext cx="248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Где хранится картина?</a:t>
            </a:r>
            <a:endParaRPr b="1"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/>
        </p:nvSpPr>
        <p:spPr>
          <a:xfrm>
            <a:off x="545750" y="303825"/>
            <a:ext cx="371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73763"/>
                </a:solidFill>
                <a:latin typeface="Lobster"/>
                <a:ea typeface="Lobster"/>
                <a:cs typeface="Lobster"/>
                <a:sym typeface="Lobster"/>
              </a:rPr>
              <a:t>Ещё работы художника…</a:t>
            </a:r>
            <a:endParaRPr>
              <a:solidFill>
                <a:srgbClr val="073763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6350" y="152400"/>
            <a:ext cx="4538701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 flipH="1" rot="2123">
            <a:off x="620194" y="3999369"/>
            <a:ext cx="3401101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050">
                <a:solidFill>
                  <a:srgbClr val="4C4C4C"/>
                </a:solidFill>
                <a:highlight>
                  <a:srgbClr val="E2E2E2"/>
                </a:highlight>
              </a:rPr>
              <a:t>«Чесменский бой», 1770 год.</a:t>
            </a:r>
            <a:endParaRPr sz="1050">
              <a:solidFill>
                <a:srgbClr val="4C4C4C"/>
              </a:solidFill>
              <a:highlight>
                <a:srgbClr val="E2E2E2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50">
                <a:highlight>
                  <a:srgbClr val="E2E2E2"/>
                </a:highlight>
              </a:rPr>
              <a:t>И.К. АЙВАЗОВСКИЙ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768893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/>
        </p:nvSpPr>
        <p:spPr>
          <a:xfrm>
            <a:off x="7405475" y="285375"/>
            <a:ext cx="179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7"/>
          <p:cNvSpPr txBox="1"/>
          <p:nvPr/>
        </p:nvSpPr>
        <p:spPr>
          <a:xfrm>
            <a:off x="7162525" y="3066550"/>
            <a:ext cx="1792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Радуга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И.К. Айвазовский.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ГТГ, М.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1500" y="152400"/>
            <a:ext cx="7028326" cy="483869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/>
          <p:nvPr/>
        </p:nvSpPr>
        <p:spPr>
          <a:xfrm>
            <a:off x="452525" y="268600"/>
            <a:ext cx="11478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Черное море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И.К.Айвазовский</a:t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/>
              <a:t>ГТГ, М. </a:t>
            </a:r>
            <a:endParaRPr sz="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9"/>
          <p:cNvSpPr txBox="1"/>
          <p:nvPr/>
        </p:nvSpPr>
        <p:spPr>
          <a:xfrm>
            <a:off x="7003375" y="302125"/>
            <a:ext cx="19938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Среди волн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И.К. Айвазовский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Национальная картинная галерея, Феодосия.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707425" y="404875"/>
            <a:ext cx="781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C343D"/>
                </a:solidFill>
                <a:latin typeface="Lobster"/>
                <a:ea typeface="Lobster"/>
                <a:cs typeface="Lobster"/>
                <a:sym typeface="Lobster"/>
              </a:rPr>
              <a:t>О художнике…</a:t>
            </a:r>
            <a:endParaRPr>
              <a:solidFill>
                <a:srgbClr val="0C343D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57475"/>
            <a:ext cx="3675426" cy="40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/>
        </p:nvSpPr>
        <p:spPr>
          <a:xfrm>
            <a:off x="4934250" y="344000"/>
            <a:ext cx="3828300" cy="49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50">
                <a:solidFill>
                  <a:srgbClr val="073763"/>
                </a:solidFill>
                <a:highlight>
                  <a:srgbClr val="FFFFFF"/>
                </a:highlight>
              </a:rPr>
              <a:t>Иван Константинович Айвазовский (17 июля 1817г. — 19 апреля 1900г.) — русский художник-маринист и баталист армянского происхождения, коллекционер, меценат.</a:t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50">
                <a:solidFill>
                  <a:srgbClr val="073763"/>
                </a:solidFill>
                <a:highlight>
                  <a:srgbClr val="FFFFFF"/>
                </a:highlight>
              </a:rPr>
              <a:t>Иван Константинович Айвазовский предпочитал жить и работать на своей родине — в Крыму.</a:t>
            </a:r>
            <a:endParaRPr sz="1850">
              <a:solidFill>
                <a:srgbClr val="07376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bout this video: This video tells you about one of the greatest Russian artists - Ivan Aivazovsky. &#10;About this channel: I'm a professional Russian language teacher and I create tutorials for my students who are in various levels of Russian (beginners, intermediate, advanced). That's the reason why I called my channel Random Russian Lessons. But they all will help you improve your Russian language skills: grammar, vocabulary, speaking and listening." id="109" name="Google Shape;109;p21" title="Иван Айвазовский Краткая Биография  - Ivan Aivazovsky Biography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5175" y="152400"/>
            <a:ext cx="6654800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