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3" r:id="rId5"/>
    <p:sldId id="273" r:id="rId6"/>
    <p:sldId id="275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A0000"/>
    <a:srgbClr val="6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7B4CD6-CC70-4585-8E69-99B3B34AB859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8FB6AE-18B2-40C8-842B-D6F4FF06F5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7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1F2704-315C-44CD-B9C7-5C67A7F250C2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CB253-3A51-47AF-836C-7964EFC68E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2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20BA0-E979-47FA-9CD6-93632026985A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3E1B3-AFB1-4A38-86B0-4BE9236FB8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9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58E0B-CB9E-4587-B480-ACA0AE7EAB7F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041A9B-79FE-4862-923E-C7F267500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1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643C2-B04A-4A52-86E7-B4913CF444F5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488E4-4081-4DA7-9B56-983CD20E0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5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72D5C-7541-4B49-9C53-120D55D6602D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147E9-5EA6-4D0D-A25A-61E5C2752D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008AEF-7646-4B56-B0DC-A886FD57C6D2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3ADE76-C748-41AE-827D-2E8A4CE0DB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5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3D6BCA-1D13-44C1-A6BC-C81E9B086195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739214-6E77-4DAD-BADE-8279D08AB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8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C32D43-6313-4DDC-87D2-DC519AAF97A9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651C9-C884-4C97-B33C-BBAB67B9E5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56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59D734-179C-4080-B8D5-9545FE5794E9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7D4603-CC15-4949-863C-0449236848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7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2D0276-840F-4AC0-B625-F395CC974B90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40F2A-386D-4BF1-9B47-EB48B6E7BF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62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 smtClean="0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20F678-A2A0-4685-91A6-4594A9E57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22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6938"/>
            <a:ext cx="9324528" cy="6858000"/>
          </a:xfrm>
          <a:prstGeom prst="rect">
            <a:avLst/>
          </a:prstGeom>
        </p:spPr>
      </p:pic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2915816" y="6938"/>
            <a:ext cx="5366124" cy="219792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Impact"/>
              </a:rPr>
              <a:t>Синичкин</a:t>
            </a:r>
          </a:p>
          <a:p>
            <a:pPr algn="ctr"/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Impact"/>
              </a:rPr>
              <a:t>         день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4663" y="3789363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212055" y="2224237"/>
            <a:ext cx="4032448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12 ноября</a:t>
            </a:r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-145698" y="3495363"/>
            <a:ext cx="4430361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Calibri" pitchFamily="34" charset="0"/>
              </a:rPr>
              <a:t>Выполнила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Calibri" pitchFamily="34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Calibri" pitchFamily="34" charset="0"/>
              </a:rPr>
              <a:t>Якатова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Calibri" pitchFamily="34" charset="0"/>
              </a:rPr>
              <a:t> Юлия </a:t>
            </a:r>
            <a:r>
              <a:rPr kumimoji="0" lang="ru-RU" sz="2400" b="1" i="0" u="none" strike="noStrike" cap="none" normalizeH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Calibri" pitchFamily="34" charset="0"/>
              </a:rPr>
              <a:t>Тахировна</a:t>
            </a:r>
            <a:endParaRPr kumimoji="0" lang="ru-RU" sz="2400" b="1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anose="030F0702030302020204" pitchFamily="66" charset="0"/>
              <a:ea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  <a:ea typeface="Calibri" pitchFamily="34" charset="0"/>
              </a:rPr>
              <a:t>Воспитатель МДОАУ№3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  <a:ea typeface="Calibri" pitchFamily="34" charset="0"/>
              </a:rPr>
              <a:t>г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  <a:ea typeface="Calibri" pitchFamily="34" charset="0"/>
              </a:rPr>
              <a:t>.Оренбург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  <a:ea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Интересные факты о синицах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 XVII века царскими указами запрещалось убивать синиц. А тому, кто убьет это пернатое, полагалось суровое наказание — могли либо высечь,                                   либо взять                                                 крупный штраф</a:t>
            </a:r>
            <a:r>
              <a:rPr lang="ru-RU" dirty="0" smtClean="0"/>
              <a:t>. </a:t>
            </a:r>
          </a:p>
        </p:txBody>
      </p:sp>
      <p:pic>
        <p:nvPicPr>
          <p:cNvPr id="7170" name="Picture 2" descr="http://22.r.photoshare.ru/00221/0021dd196781cbd77e331ee08a1ed3e9cf439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645024"/>
            <a:ext cx="3600400" cy="265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Интересные факты о синицах</a:t>
            </a:r>
          </a:p>
        </p:txBody>
      </p:sp>
      <p:sp>
        <p:nvSpPr>
          <p:cNvPr id="27651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рнитологи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утверждают, что именно полет синицы — это яркий пример экономного расхода сил и энергии. Именно поэтому птички-синички летают с огромной скоростью, но при этом довольно редко взмахивают крыльями</a:t>
            </a:r>
            <a:r>
              <a:rPr lang="ru-RU" sz="2400" dirty="0" smtClean="0"/>
              <a:t>. </a:t>
            </a:r>
          </a:p>
        </p:txBody>
      </p:sp>
      <p:pic>
        <p:nvPicPr>
          <p:cNvPr id="27654" name="Picture 6" descr="Взмах крыль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2" y="1616399"/>
            <a:ext cx="3546475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за сутки синица кормит своих птенцов тысячу раз (до 60 раз в час);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без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дополнительной подкормки человеком из 10 синиц к весне выживают только две;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синица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за сутки съедает столько насекомых, сколько весит сама;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126" name="Picture 6" descr="http://isbirds.ru/images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343810" cy="423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Синица считается одной из самых популярных птиц в нашей стране</a:t>
            </a:r>
            <a:r>
              <a:rPr lang="ru-RU" sz="2800" b="1" dirty="0" smtClean="0">
                <a:solidFill>
                  <a:srgbClr val="6C0000"/>
                </a:solidFill>
              </a:rPr>
              <a:t>.</a:t>
            </a:r>
            <a:endParaRPr lang="ru-RU" sz="2800" dirty="0" smtClean="0">
              <a:solidFill>
                <a:srgbClr val="6C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sz="half" idx="1"/>
          </p:nvPr>
        </p:nvSpPr>
        <p:spPr>
          <a:xfrm>
            <a:off x="611560" y="1268760"/>
            <a:ext cx="7632848" cy="398904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Достаточно вспомнить пословицу: Лучше синица в руках, чем журавль в небе. Впрочем, синички не любят тесных контактов с людьми и предпочитают держаться на расстоянии. Даже во время больших холодов синички стараются брать еду из рук человека на лету. </a:t>
            </a:r>
          </a:p>
        </p:txBody>
      </p:sp>
      <p:pic>
        <p:nvPicPr>
          <p:cNvPr id="4098" name="Picture 2" descr="http://raboteda.ru/photos/t2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4666822" cy="2953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Покормите птиц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Александр Яшин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4000" i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sz="half" idx="1"/>
          </p:nvPr>
        </p:nvSpPr>
        <p:spPr>
          <a:xfrm>
            <a:off x="323850" y="1557338"/>
            <a:ext cx="4464050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Покормите птиц зимой!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Пусть со всех концов 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К вам слетятся, как домой стайки на крыльцо.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Не богаты их корма: горсть зерна нужна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Горсть одна – и не страшна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Будет им зима.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Сколько гибнет их – не счесть,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Видеть тяжело,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 ведь в нашем сердце есть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 для птиц тепло.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Разве можно забывать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    Улететь могли,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 остались зимовать заодно с людьми.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Приучите птиц в мороз к своему окну,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Чтоб без песен не пришлось </a:t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Нам встречать весну.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 </a:t>
            </a: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688" y="549275"/>
            <a:ext cx="2243137" cy="211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989138"/>
            <a:ext cx="2143125" cy="287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 еще Зиновий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Синичник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считался праздником охотников и рыбаков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4821" name="Rectangle 5"/>
          <p:cNvSpPr>
            <a:spLocks noGrp="1"/>
          </p:cNvSpPr>
          <p:nvPr>
            <p:ph sz="half" idx="1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Как правило, с 12 ноября открывался пушной сезон и сезон зимней рыбалки. Если улов был богатым, то рыбаки готовили уху прямо на берегу реки или озера. А для того чтобы всю зиму охота была удачной, охотник должен был добыть в этот день хотя бы одного зверя</a:t>
            </a:r>
            <a:r>
              <a:rPr lang="ru-RU" sz="2400" dirty="0" smtClean="0"/>
              <a:t>. </a:t>
            </a:r>
          </a:p>
        </p:txBody>
      </p:sp>
      <p:pic>
        <p:nvPicPr>
          <p:cNvPr id="2050" name="Picture 2" descr="https://im0-tub-ru.yandex.net/i?id=3e5243315edc9dbd0ec44b653403c5b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042" y="1340768"/>
            <a:ext cx="350093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/>
          </p:cNvSpPr>
          <p:nvPr>
            <p:ph sz="half" idx="2"/>
          </p:nvPr>
        </p:nvSpPr>
        <p:spPr>
          <a:xfrm>
            <a:off x="4499992" y="1052736"/>
            <a:ext cx="4464496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Синичкин день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отмечается 12ноября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381642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5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827463"/>
            <a:ext cx="2252662" cy="2147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675773"/>
            <a:ext cx="2820274" cy="2129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424853"/>
            <a:ext cx="2847975" cy="1898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179512" y="332656"/>
            <a:ext cx="864096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Люди заготавливают для них подкормку, в том числе и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синичкины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14338" name="Picture 2" descr="https://im0-tub-ru.yandex.net/i?id=9c938d2c68f9b9bf326d742f800ee48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56992"/>
            <a:ext cx="3419872" cy="2562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vedomosti-ua.com/uploads/posts/2017-02/1487401253_sini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991" y="3326977"/>
            <a:ext cx="324036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Почему именно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Синичкин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день?</a:t>
            </a:r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endParaRPr lang="ru-RU" sz="4000" b="1" dirty="0" smtClean="0">
              <a:solidFill>
                <a:srgbClr val="8A0000"/>
              </a:solidFill>
            </a:endParaRPr>
          </a:p>
        </p:txBody>
      </p:sp>
      <p:sp>
        <p:nvSpPr>
          <p:cNvPr id="36869" name="Rectangle 5"/>
          <p:cNvSpPr>
            <a:spLocks noGrp="1"/>
          </p:cNvSpPr>
          <p:nvPr>
            <p:ph sz="half" idx="1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 В народе говорили «Невелика птичка синичка, а свой праздник знает».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20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3"/>
            <a:ext cx="3449513" cy="2299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1" name="Picture 7" descr="pt_sinitc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05064"/>
            <a:ext cx="334912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Почему именно Синичкин день?</a:t>
            </a:r>
          </a:p>
        </p:txBody>
      </p:sp>
      <p:sp>
        <p:nvSpPr>
          <p:cNvPr id="41990" name="Rectangle 6"/>
          <p:cNvSpPr>
            <a:spLocks noGrp="1"/>
          </p:cNvSpPr>
          <p:nvPr>
            <p:ph sz="half" idx="1"/>
          </p:nvPr>
        </p:nvSpPr>
        <p:spPr>
          <a:xfrm>
            <a:off x="4211638" y="1268413"/>
            <a:ext cx="4752850" cy="446563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В народном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календаре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12 ноября значится как день памяти православного святого Зиновия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Синичника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народным приметам, именно к этому времени синицы, предчувствуя скорые холода, перелетали из лесов ближе к человеческому жилью и ждали помощи от людей</a:t>
            </a:r>
          </a:p>
        </p:txBody>
      </p:sp>
      <p:pic>
        <p:nvPicPr>
          <p:cNvPr id="41991" name="Picture 7" descr="Cвященномученик Зиновий, епископ Егей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125538"/>
            <a:ext cx="2705100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6334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12 ноября</a:t>
            </a:r>
          </a:p>
        </p:txBody>
      </p:sp>
      <p:sp>
        <p:nvSpPr>
          <p:cNvPr id="24579" name="Rectangle 3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5051425" cy="44640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В этот день отмечается память 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священномученика Зиновия, 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епископа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Егейского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,     и его сестры — мученицы Зиновии.  Брат и сестра рано    остались сиротами и решили раздать свое наследство бедным, посвятив жизнь служению Богу.  В награду за такой поступок Зиновий получил дар чудотворения – он мог молитвой исцелять больных</a:t>
            </a:r>
            <a:r>
              <a:rPr lang="ru-RU" sz="2400" dirty="0" smtClean="0"/>
              <a:t>.    </a:t>
            </a:r>
          </a:p>
        </p:txBody>
      </p:sp>
      <p:pic>
        <p:nvPicPr>
          <p:cNvPr id="24583" name="Picture 7" descr="с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908050"/>
            <a:ext cx="2035175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417671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Наши предки замечали: если птицы целыми стайками появлялись у дома, значит, вот-вот грянут морозы.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еще12 ноября наши наблюдательные предки предсказывали погоду по особым приметам: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 descr="http://s4.fotokto.ru/photo/full/124/1249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154841"/>
            <a:ext cx="2592288" cy="2177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8509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9291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азвание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«синица» произошло вовсе не от синего оперения этих птиц, как многие могут подумать.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Свое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имя они получили за звонкие песни, напоминающие перезвон колокольчика: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Зинь-зинь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!» или «Синь-синь!».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8194" name="Picture 2" descr="https://im0-tub-ru.yandex.net/i?id=dbd5dbcd287b9503768b0350dc9abd63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149080"/>
            <a:ext cx="2520280" cy="2105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964</TotalTime>
  <Words>616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Почему именно  Синичкин день? </vt:lpstr>
      <vt:lpstr>Почему именно Синичкин день?</vt:lpstr>
      <vt:lpstr>12 ноября</vt:lpstr>
      <vt:lpstr>Презентация PowerPoint</vt:lpstr>
      <vt:lpstr>Интересные факты о синицах</vt:lpstr>
      <vt:lpstr>Интересные факты о синицах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Покормите птиц Александр Яшин </vt:lpstr>
      <vt:lpstr>А еще Зиновий Синичник считался праздником охотников и рыбаков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дом</cp:lastModifiedBy>
  <cp:revision>29</cp:revision>
  <dcterms:created xsi:type="dcterms:W3CDTF">2014-08-08T16:01:14Z</dcterms:created>
  <dcterms:modified xsi:type="dcterms:W3CDTF">2022-11-12T18:00:37Z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