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75" r:id="rId3"/>
    <p:sldId id="274" r:id="rId4"/>
    <p:sldId id="269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ABA96-AAAC-4B96-B322-66969F2D8C85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39AB0-DB4F-468C-93B0-5E863E1F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3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007E6-BEC5-4C32-86CE-E14C6A2AF4B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932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7EB73-2A4B-4F13-8E71-840AE23AB71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48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9D2F1-6F04-4EBC-B9CF-E3329E1D11E0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4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B3DF-6DBC-434D-9338-E0413FBC14B7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6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1674-CB7A-455D-B59A-965C7D61EE83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9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366AD-EF81-47A5-9144-23BAEDA2895E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22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6906B-DFE5-4007-8CAF-B1453EAF0792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3F8A2-084B-423E-A959-189AB1241190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66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37DE-78C5-4841-9279-6960E58AEA7C}" type="datetime1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1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C2E8-8246-4D3F-A42D-92244F1E8C95}" type="datetime1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3D64E-0FED-4958-8900-B2C8B12C0F85}" type="datetime1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41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A169-FE1E-4DB6-B4B6-911D959C66AD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2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5253C-9A1F-4917-A988-9B85D94E0B0D}" type="datetime1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7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13413-F1A4-4294-BFF1-616AD0947E64}" type="datetime1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68921-596B-485C-8872-DB0229C69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00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61878"/>
            <a:ext cx="9144000" cy="1723579"/>
          </a:xfrm>
        </p:spPr>
        <p:txBody>
          <a:bodyPr/>
          <a:lstStyle/>
          <a:p>
            <a:r>
              <a:rPr lang="ru-RU" dirty="0" smtClean="0"/>
              <a:t>Интонация*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7983" y="3501742"/>
            <a:ext cx="9144000" cy="1655762"/>
          </a:xfrm>
        </p:spPr>
        <p:txBody>
          <a:bodyPr/>
          <a:lstStyle/>
          <a:p>
            <a:r>
              <a:rPr lang="ru-RU" dirty="0"/>
              <a:t>специальные задания для восприятия и воспроизведения выразительной </a:t>
            </a:r>
            <a:r>
              <a:rPr lang="ru-RU" dirty="0" smtClean="0"/>
              <a:t>речи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2542" y="4973851"/>
            <a:ext cx="11454882" cy="1241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800" dirty="0" smtClean="0"/>
              <a:t>*Интонация — выразительность речи. </a:t>
            </a:r>
          </a:p>
          <a:p>
            <a:pPr algn="just">
              <a:lnSpc>
                <a:spcPct val="100000"/>
              </a:lnSpc>
            </a:pPr>
            <a:r>
              <a:rPr lang="ru-RU" sz="1800" dirty="0" smtClean="0"/>
              <a:t>**Логическое ударение — </a:t>
            </a:r>
            <a:r>
              <a:rPr lang="ru-RU" sz="1800" dirty="0"/>
              <a:t>– выделение паузами, повышением голоса, </a:t>
            </a:r>
            <a:r>
              <a:rPr lang="ru-RU" sz="1800" dirty="0" err="1" smtClean="0"/>
              <a:t>бо́льшей</a:t>
            </a:r>
            <a:r>
              <a:rPr lang="ru-RU" sz="1800" dirty="0" smtClean="0"/>
              <a:t> напряжённостью </a:t>
            </a:r>
            <a:r>
              <a:rPr lang="ru-RU" sz="1800" dirty="0"/>
              <a:t>и </a:t>
            </a:r>
            <a:r>
              <a:rPr lang="ru-RU" sz="1800" dirty="0" err="1" smtClean="0"/>
              <a:t>долгото́й</a:t>
            </a:r>
            <a:r>
              <a:rPr lang="ru-RU" sz="1800" dirty="0" smtClean="0"/>
              <a:t> </a:t>
            </a:r>
            <a:r>
              <a:rPr lang="ru-RU" sz="1800" dirty="0"/>
              <a:t>произношения отдельных слов, особо значимых в высказывании</a:t>
            </a:r>
            <a:r>
              <a:rPr lang="ru-RU" sz="1800" dirty="0" smtClean="0"/>
              <a:t>.</a:t>
            </a:r>
          </a:p>
          <a:p>
            <a:pPr algn="just">
              <a:lnSpc>
                <a:spcPct val="100000"/>
              </a:lnSpc>
            </a:pPr>
            <a:r>
              <a:rPr lang="ru-RU" sz="1800" dirty="0" smtClean="0"/>
              <a:t>***Темп — </a:t>
            </a:r>
            <a:r>
              <a:rPr lang="ru-RU" sz="1800" dirty="0"/>
              <a:t>– ускорение и замедление речи в зависимости от содержания высказывания с учётом пауз между речевыми отрезками.</a:t>
            </a:r>
          </a:p>
          <a:p>
            <a:pPr algn="just">
              <a:lnSpc>
                <a:spcPct val="100000"/>
              </a:lnSpc>
            </a:pPr>
            <a:endParaRPr lang="ru-RU" sz="1800" dirty="0"/>
          </a:p>
          <a:p>
            <a:pPr algn="just">
              <a:lnSpc>
                <a:spcPct val="100000"/>
              </a:lnSpc>
            </a:pPr>
            <a:r>
              <a:rPr lang="ru-RU" sz="1800" dirty="0" smtClean="0"/>
              <a:t> </a:t>
            </a:r>
          </a:p>
          <a:p>
            <a:pPr algn="just">
              <a:lnSpc>
                <a:spcPct val="100000"/>
              </a:lnSpc>
            </a:pPr>
            <a:endParaRPr lang="ru-RU" sz="18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602066" y="131084"/>
            <a:ext cx="44275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_</a:t>
            </a:r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42" y="331139"/>
            <a:ext cx="2333625" cy="1895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45523" y="2483354"/>
            <a:ext cx="4290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ЛОГИЧЕСКОЕ УДАРЕНИЕ**</a:t>
            </a:r>
          </a:p>
          <a:p>
            <a:pPr algn="ctr"/>
            <a:r>
              <a:rPr lang="ru-RU" dirty="0" smtClean="0"/>
              <a:t>ТЕМП***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287799" y="183038"/>
            <a:ext cx="17443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Задание №1.1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624" y="564461"/>
            <a:ext cx="11784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Прослушай</a:t>
            </a:r>
            <a:r>
              <a:rPr lang="ru-RU" dirty="0" smtClean="0"/>
              <a:t>, в каком темпе читает слова учитель.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Отступи назад, </a:t>
            </a:r>
            <a:r>
              <a:rPr lang="ru-RU" dirty="0" smtClean="0">
                <a:solidFill>
                  <a:srgbClr val="FF0000"/>
                </a:solidFill>
              </a:rPr>
              <a:t>прочитай вместе </a:t>
            </a:r>
            <a:r>
              <a:rPr lang="ru-RU" dirty="0" smtClean="0"/>
              <a:t>с учителем (в замедленном темпе).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Поставь ролик на </a:t>
            </a:r>
            <a:r>
              <a:rPr lang="ru-RU" dirty="0" smtClean="0"/>
              <a:t>паузу и </a:t>
            </a:r>
            <a:r>
              <a:rPr lang="ru-RU" dirty="0" smtClean="0">
                <a:solidFill>
                  <a:srgbClr val="FF0000"/>
                </a:solidFill>
              </a:rPr>
              <a:t>прочитай самостоятельно</a:t>
            </a:r>
            <a:r>
              <a:rPr lang="ru-RU" dirty="0" smtClean="0"/>
              <a:t>: старайся правильно произносить звуки, выделяй голосом ударный слог, соблюдай правила орфоэпии.</a:t>
            </a:r>
            <a:endParaRPr lang="ru-RU" dirty="0"/>
          </a:p>
        </p:txBody>
      </p:sp>
      <p:sp>
        <p:nvSpPr>
          <p:cNvPr id="9" name="Управляющая кнопка: звук 8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9643344" y="228753"/>
            <a:ext cx="386862" cy="335708"/>
          </a:xfrm>
          <a:prstGeom prst="actionButtonSound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07624" y="3826092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376670" y="3849529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935758" y="5768734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13737" y="5768734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332106" y="3876638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490452" y="2636270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695403" y="2019326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103290" y="3256227"/>
            <a:ext cx="2947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081955" y="2636270"/>
            <a:ext cx="2947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99826" y="213816"/>
            <a:ext cx="62152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ТЕМП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108574" y="235250"/>
            <a:ext cx="6907189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1400" dirty="0" smtClean="0"/>
              <a:t>Чтобы научиться говорить в правильном (нормальном) темпе необходима тренировка!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36" y="1457325"/>
            <a:ext cx="10839450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61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287799" y="183038"/>
            <a:ext cx="17443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Задание №1.2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624" y="564461"/>
            <a:ext cx="11784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Прослушай</a:t>
            </a:r>
            <a:r>
              <a:rPr lang="ru-RU" dirty="0" smtClean="0"/>
              <a:t>, в каком темпе читает слова учитель.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Отступи назад, </a:t>
            </a:r>
            <a:r>
              <a:rPr lang="ru-RU" dirty="0" smtClean="0">
                <a:solidFill>
                  <a:srgbClr val="FF0000"/>
                </a:solidFill>
              </a:rPr>
              <a:t>прочитай вместе </a:t>
            </a:r>
            <a:r>
              <a:rPr lang="ru-RU" dirty="0" smtClean="0"/>
              <a:t>с учителем (в нормальном темпе).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Поставь ролик на </a:t>
            </a:r>
            <a:r>
              <a:rPr lang="ru-RU" dirty="0" smtClean="0"/>
              <a:t>паузу и </a:t>
            </a:r>
            <a:r>
              <a:rPr lang="ru-RU" dirty="0" smtClean="0">
                <a:solidFill>
                  <a:srgbClr val="FF0000"/>
                </a:solidFill>
              </a:rPr>
              <a:t>прочитай самостоятельно</a:t>
            </a:r>
            <a:r>
              <a:rPr lang="ru-RU" dirty="0" smtClean="0"/>
              <a:t>: старайся правильно произносить звуки, выделяй голосом ударный слог, соблюдай правила орфоэпии.</a:t>
            </a:r>
            <a:endParaRPr lang="ru-RU" dirty="0"/>
          </a:p>
        </p:txBody>
      </p:sp>
      <p:sp>
        <p:nvSpPr>
          <p:cNvPr id="9" name="Управляющая кнопка: звук 8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9643344" y="228753"/>
            <a:ext cx="386862" cy="335708"/>
          </a:xfrm>
          <a:prstGeom prst="actionButtonSound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9826" y="213816"/>
            <a:ext cx="7205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Запиши</a:t>
            </a:r>
            <a:r>
              <a:rPr lang="ru-RU" dirty="0" smtClean="0"/>
              <a:t> в тетради вопросы, поставь надстрочные знаки.                           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95" y="1819031"/>
            <a:ext cx="9316849" cy="471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89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4038600" y="6329973"/>
            <a:ext cx="4114800" cy="365125"/>
          </a:xfrm>
        </p:spPr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9826" y="213816"/>
            <a:ext cx="62152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ЛОГИЧЕСКОЕ УДАРЕНИЕ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384781" y="183038"/>
            <a:ext cx="15504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Задание №2</a:t>
            </a:r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9583" y="564462"/>
            <a:ext cx="100689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Прослушай</a:t>
            </a:r>
            <a:r>
              <a:rPr lang="ru-RU" dirty="0" smtClean="0"/>
              <a:t>, обрати внимание на то, как учитель произносит подчёркнутые слова.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Поставь </a:t>
            </a:r>
            <a:r>
              <a:rPr lang="ru-RU" dirty="0"/>
              <a:t>ролик на </a:t>
            </a:r>
            <a:r>
              <a:rPr lang="ru-RU" dirty="0" smtClean="0"/>
              <a:t>паузу и </a:t>
            </a:r>
            <a:r>
              <a:rPr lang="ru-RU" dirty="0" smtClean="0">
                <a:solidFill>
                  <a:srgbClr val="FF0000"/>
                </a:solidFill>
              </a:rPr>
              <a:t>прочитай самостоятельно </a:t>
            </a:r>
            <a:r>
              <a:rPr lang="ru-RU" dirty="0" smtClean="0"/>
              <a:t>2 раза: </a:t>
            </a:r>
          </a:p>
          <a:p>
            <a:pPr algn="ctr"/>
            <a:r>
              <a:rPr lang="ru-RU" dirty="0"/>
              <a:t>г</a:t>
            </a:r>
            <a:r>
              <a:rPr lang="ru-RU" dirty="0" smtClean="0"/>
              <a:t>овори громче слова, на которые падает логическое ударение.</a:t>
            </a:r>
            <a:endParaRPr lang="ru-RU" dirty="0"/>
          </a:p>
        </p:txBody>
      </p:sp>
      <p:sp>
        <p:nvSpPr>
          <p:cNvPr id="9" name="Управляющая кнопка: звук 8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9997919" y="215239"/>
            <a:ext cx="386862" cy="335708"/>
          </a:xfrm>
          <a:prstGeom prst="actionButtonSound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9421429" y="2673735"/>
            <a:ext cx="368536" cy="476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19440" y="1978269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686370" y="1978269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460458" y="2678502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7593552">
            <a:off x="350704" y="2565094"/>
            <a:ext cx="429657" cy="536175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7593552">
            <a:off x="6902328" y="2554219"/>
            <a:ext cx="429657" cy="536175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7593552">
            <a:off x="8470136" y="4779483"/>
            <a:ext cx="429657" cy="536175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827604" y="3405615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16578" y="3418035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362200" y="4152926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561363" y="4152926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341662" y="3418035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094106" y="3401510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874257" y="4152926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278374" y="4152926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864848" y="4152926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172361" y="4845153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45128" y="4845153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8684964" y="4845153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25898" y="5608988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827604" y="5608988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211574" y="5588357"/>
            <a:ext cx="1842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6569"/>
            <a:ext cx="12192000" cy="519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4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5074" y="564437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При составлении презентации </a:t>
            </a:r>
          </a:p>
          <a:p>
            <a:r>
              <a:rPr lang="ru-RU" sz="1600" dirty="0" smtClean="0"/>
              <a:t>использовались следующие материалы:</a:t>
            </a:r>
            <a:endParaRPr lang="ru-RU" sz="16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 презентации Е.В.Жукова</a:t>
            </a: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42370" y="856824"/>
            <a:ext cx="76821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Волкова К.А. Произношение : учебник для 7-8 классов школ глухих. / М. : Издательство ПРОСВЕЩЕНИЕ, 1983.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761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265</Words>
  <Application>Microsoft Office PowerPoint</Application>
  <PresentationFormat>Широкоэкранный</PresentationFormat>
  <Paragraphs>36</Paragraphs>
  <Slides>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Интонация*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ekazhukova7@gmail.com</dc:creator>
  <cp:lastModifiedBy>ekazhukova7@gmail.com</cp:lastModifiedBy>
  <cp:revision>42</cp:revision>
  <dcterms:created xsi:type="dcterms:W3CDTF">2020-04-06T06:56:14Z</dcterms:created>
  <dcterms:modified xsi:type="dcterms:W3CDTF">2022-11-12T09:53:49Z</dcterms:modified>
</cp:coreProperties>
</file>