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70" r:id="rId3"/>
    <p:sldId id="26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ABA96-AAAC-4B96-B322-66969F2D8C8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39AB0-DB4F-468C-93B0-5E863E1F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3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007E6-BEC5-4C32-86CE-E14C6A2AF4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32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9D2F1-6F04-4EBC-B9CF-E3329E1D11E0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4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B3DF-6DBC-434D-9338-E0413FBC14B7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6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1674-CB7A-455D-B59A-965C7D61EE83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9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66AD-EF81-47A5-9144-23BAEDA2895E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2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906B-DFE5-4007-8CAF-B1453EAF0792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3F8A2-084B-423E-A959-189AB1241190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6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37DE-78C5-4841-9279-6960E58AEA7C}" type="datetime1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1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C2E8-8246-4D3F-A42D-92244F1E8C95}" type="datetime1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3D64E-0FED-4958-8900-B2C8B12C0F85}" type="datetime1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41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A169-FE1E-4DB6-B4B6-911D959C66A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253C-9A1F-4917-A988-9B85D94E0B0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13413-F1A4-4294-BFF1-616AD0947E64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00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235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текстом</a:t>
            </a:r>
            <a:br>
              <a:rPr lang="ru-RU" dirty="0" smtClean="0"/>
            </a:br>
            <a:r>
              <a:rPr lang="ru-RU" dirty="0" smtClean="0"/>
              <a:t>«Глухари»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9355" y="3634118"/>
            <a:ext cx="9144000" cy="1655762"/>
          </a:xfrm>
        </p:spPr>
        <p:txBody>
          <a:bodyPr/>
          <a:lstStyle/>
          <a:p>
            <a:r>
              <a:rPr lang="ru-RU" dirty="0" smtClean="0"/>
              <a:t>применение орфоэпических правил русского языка, воспроизведени</a:t>
            </a:r>
            <a:r>
              <a:rPr lang="ru-RU" dirty="0"/>
              <a:t>е</a:t>
            </a:r>
            <a:r>
              <a:rPr lang="ru-RU" dirty="0" smtClean="0"/>
              <a:t> </a:t>
            </a:r>
            <a:r>
              <a:rPr lang="ru-RU" dirty="0"/>
              <a:t>выразительной </a:t>
            </a:r>
            <a:r>
              <a:rPr lang="ru-RU" dirty="0" smtClean="0"/>
              <a:t>речи,                                        выполнение письменных заданий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68559" y="5114528"/>
            <a:ext cx="11454882" cy="1241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ru-RU" sz="1800" dirty="0" smtClean="0"/>
          </a:p>
          <a:p>
            <a:pPr algn="just">
              <a:lnSpc>
                <a:spcPct val="100000"/>
              </a:lnSpc>
            </a:pPr>
            <a:endParaRPr lang="ru-RU" sz="1800" dirty="0"/>
          </a:p>
          <a:p>
            <a:pPr algn="just">
              <a:lnSpc>
                <a:spcPct val="100000"/>
              </a:lnSpc>
            </a:pPr>
            <a:r>
              <a:rPr lang="ru-RU" sz="1800" dirty="0" smtClean="0"/>
              <a:t>*Интонация — выразительность речи.</a:t>
            </a:r>
          </a:p>
          <a:p>
            <a:pPr algn="just">
              <a:lnSpc>
                <a:spcPct val="100000"/>
              </a:lnSpc>
            </a:pPr>
            <a:endParaRPr lang="ru-RU" sz="18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43199" y="2900284"/>
            <a:ext cx="4641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i="1" dirty="0" smtClean="0"/>
              <a:t>Отрывок из рассказа </a:t>
            </a:r>
            <a:r>
              <a:rPr lang="ru-RU" i="1" dirty="0" err="1" smtClean="0"/>
              <a:t>И.Соколова</a:t>
            </a:r>
            <a:r>
              <a:rPr lang="ru-RU" i="1" dirty="0" smtClean="0"/>
              <a:t>-Микитова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42" y="331139"/>
            <a:ext cx="233362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672269" y="6248791"/>
            <a:ext cx="2219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i="1" dirty="0" err="1" smtClean="0"/>
              <a:t>И.Соколов</a:t>
            </a:r>
            <a:r>
              <a:rPr lang="ru-RU" i="1" dirty="0" smtClean="0"/>
              <a:t>-Микитов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6280" y="179363"/>
            <a:ext cx="115148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FF0000"/>
                </a:solidFill>
              </a:rPr>
              <a:t>Прослушай</a:t>
            </a:r>
            <a:r>
              <a:rPr lang="ru-RU" dirty="0"/>
              <a:t>, в каком темпе читает </a:t>
            </a:r>
            <a:r>
              <a:rPr lang="ru-RU" dirty="0" smtClean="0"/>
              <a:t>текст </a:t>
            </a:r>
            <a:r>
              <a:rPr lang="ru-RU" dirty="0"/>
              <a:t>учитель.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Отступи назад, </a:t>
            </a:r>
            <a:r>
              <a:rPr lang="ru-RU" dirty="0">
                <a:solidFill>
                  <a:srgbClr val="FF0000"/>
                </a:solidFill>
              </a:rPr>
              <a:t>прочитай вместе </a:t>
            </a:r>
            <a:r>
              <a:rPr lang="ru-RU" dirty="0"/>
              <a:t>с учителем.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Поставь ролик на </a:t>
            </a:r>
            <a:r>
              <a:rPr lang="ru-RU" dirty="0" smtClean="0"/>
              <a:t>паузу             и </a:t>
            </a:r>
            <a:r>
              <a:rPr lang="ru-RU" dirty="0" smtClean="0">
                <a:solidFill>
                  <a:srgbClr val="FF0000"/>
                </a:solidFill>
              </a:rPr>
              <a:t>прочитай самостоятельно</a:t>
            </a:r>
            <a:r>
              <a:rPr lang="ru-RU" dirty="0" smtClean="0"/>
              <a:t>:  </a:t>
            </a:r>
            <a:r>
              <a:rPr lang="ru-RU" dirty="0"/>
              <a:t>ударный слог произноси правильно, соблюдай правила орфоэпии</a:t>
            </a:r>
            <a:r>
              <a:rPr lang="ru-RU" dirty="0" smtClean="0"/>
              <a:t>.                                                            </a:t>
            </a:r>
            <a:endParaRPr lang="ru-RU" dirty="0"/>
          </a:p>
        </p:txBody>
      </p:sp>
      <p:sp>
        <p:nvSpPr>
          <p:cNvPr id="6" name="Управляющая кнопка: звук 5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9997919" y="215239"/>
            <a:ext cx="386862" cy="335708"/>
          </a:xfrm>
          <a:prstGeom prst="actionButtonSound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779" y="776931"/>
            <a:ext cx="474306" cy="4743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929"/>
            <a:ext cx="12192000" cy="681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668974" y="6060105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/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280" y="179363"/>
            <a:ext cx="115148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Поставить ролик в положение</a:t>
            </a:r>
            <a:r>
              <a:rPr lang="ru-RU" dirty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ПАУЗА             </a:t>
            </a:r>
            <a:r>
              <a:rPr lang="ru-RU" dirty="0" smtClean="0"/>
              <a:t>         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Выполнить задание в тетради: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Вспомнить название </a:t>
            </a:r>
            <a:r>
              <a:rPr lang="ru-RU" dirty="0"/>
              <a:t>рассказа, з</a:t>
            </a:r>
            <a:r>
              <a:rPr lang="ru-RU" dirty="0" smtClean="0"/>
              <a:t>аписать.</a:t>
            </a:r>
            <a:endParaRPr lang="ru-RU" dirty="0"/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Разделить текст на предложения – в начале предложения слово писать с заглавной буквы, в конце предложения ставить точку. Записать  исправленный текст в тетрадь.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/>
              <a:t>В</a:t>
            </a:r>
            <a:r>
              <a:rPr lang="ru-RU" dirty="0" smtClean="0"/>
              <a:t>спомнить имя автора рассказа, записать.        ́                                                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469" y="110191"/>
            <a:ext cx="474306" cy="474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1882"/>
            <a:ext cx="1183957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4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124</Words>
  <Application>Microsoft Office PowerPoint</Application>
  <PresentationFormat>Широкоэкранный</PresentationFormat>
  <Paragraphs>20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Работа с текстом «Глухари»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ekazhukova7@gmail.com</dc:creator>
  <cp:lastModifiedBy>ekazhukova7@gmail.com</cp:lastModifiedBy>
  <cp:revision>33</cp:revision>
  <dcterms:created xsi:type="dcterms:W3CDTF">2020-04-06T06:56:14Z</dcterms:created>
  <dcterms:modified xsi:type="dcterms:W3CDTF">2022-11-12T09:50:58Z</dcterms:modified>
</cp:coreProperties>
</file>