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67" r:id="rId5"/>
    <p:sldId id="268" r:id="rId6"/>
    <p:sldId id="269" r:id="rId7"/>
    <p:sldId id="270" r:id="rId8"/>
    <p:sldId id="272" r:id="rId9"/>
    <p:sldId id="273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ПРЕЗЕНТАЦИЯ НА ТЕМУ: «АДАПТАЦИЯ ДЕТЕЙ К ДЕТСКОМУ САДУ»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90503" y="5912427"/>
            <a:ext cx="8689976" cy="1371599"/>
          </a:xfrm>
        </p:spPr>
        <p:txBody>
          <a:bodyPr/>
          <a:lstStyle/>
          <a:p>
            <a:r>
              <a:rPr lang="ru-RU" dirty="0" err="1"/>
              <a:t>Габибова</a:t>
            </a:r>
            <a:r>
              <a:rPr lang="ru-RU" dirty="0"/>
              <a:t> </a:t>
            </a:r>
            <a:r>
              <a:rPr lang="ru-RU" dirty="0" err="1"/>
              <a:t>Гюлай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F4033A-CD5D-40A9-84AB-ED8C6F5437C0}"/>
              </a:ext>
            </a:extLst>
          </p:cNvPr>
          <p:cNvSpPr/>
          <p:nvPr/>
        </p:nvSpPr>
        <p:spPr>
          <a:xfrm>
            <a:off x="5101693" y="80294"/>
            <a:ext cx="229627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ГБДОУ Детский сад </a:t>
            </a:r>
            <a:r>
              <a:rPr lang="en-US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N53</a:t>
            </a:r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3547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1312719"/>
          </a:xfrm>
        </p:spPr>
        <p:txBody>
          <a:bodyPr/>
          <a:lstStyle/>
          <a:p>
            <a:r>
              <a:rPr lang="ru-RU" dirty="0"/>
              <a:t>В качестве заключения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13775" y="1413164"/>
            <a:ext cx="10364452" cy="4378037"/>
          </a:xfrm>
        </p:spPr>
        <p:txBody>
          <a:bodyPr>
            <a:normAutofit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и адаптация – понятия часто неразрывные, поэтому не следует воспринимать привыкание к ДОУ в качестве какого-то абсолютного зла и негатива. Наоборот, подобный процесс достаточно полезен для ребёнка, поскольку готовит его к будущим переменам в жизни – школе, институту, семейным отношениям.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Обычно малыш привыкает к садику за пару-тройку месяцев. Но если детское состояние со временем не стабилизируется и возникают всё новые психологические проблемы (агрессия, тревожность,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следует обязательно пообщаться с психологом по поводу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 проблема никак не решается, возможно, стоит рассмотреть вопрос о более позднем посещении детского сада. Бабушка может посидеть с малышом несколько месяцев? Вероятно, это будет наилучшим выходом из сложившейся ситуации. Удачной адаптации к садику!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0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8456324" cy="1177636"/>
          </a:xfrm>
        </p:spPr>
        <p:txBody>
          <a:bodyPr/>
          <a:lstStyle/>
          <a:p>
            <a:r>
              <a:rPr lang="ru-RU" dirty="0"/>
              <a:t>Что такое адаптация?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3"/>
          </p:nvPr>
        </p:nvSpPr>
        <p:spPr>
          <a:xfrm>
            <a:off x="228600" y="1662545"/>
            <a:ext cx="10389816" cy="501880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общем плане под этим процессом понимают приспособление индивида к новой среде и условиям. Такие изменения оказывают влияние на психику любого человека, в том числе и малышей, которые вынуждены приспосабливаться к саду. Следует подробнее разобраться в том, что представляет собой адаптация к детскому садику. В первую очередь она требуется от ребёнка огромных энергетических затрат, в результате чего детский организм перенапрягается. К тому же нельзя сбрасывать со счетов изменившиеся жизненные условия, а именно: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поблизости мамы с папой и прочие родственники;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соблюдать чёткий дневной распорядок;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нужно взаимодействовать с другими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уменьшается количество времени, которое уделяется конкретному ребёнку (педагог общается одновременно с 15 — 20 малышами);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 вынужден подчиняться требованиям чужих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2106084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2219" y="790261"/>
            <a:ext cx="9081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жизнь малыша изменяется коренным образом. К тому же адаптационный процесс нередко чреват нежелательными сдвигами в детском организме, которые выражаются внешне в виде нарушенных поведенческих норм и «плохих» поступков.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9759" y="1990590"/>
            <a:ext cx="92790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Стрессовое состояние, в котором находится ребёнок, пытаясь приспособиться к изменившимся условиям, выражается следующими состояниями: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9759" y="2913920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нарушенный сон – ребёнок просыпается со слёзками и отказывается засыпать;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сниженный аппетит (или его полное отсутствие) – ребёнок не желает пробовать незнакомые блюда;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регрессия психологических умений – ребёнок, прежде говорящий, умеющий одеваться, использовать столовые приборы, ходить в горшок, «теряет» подобные навыки;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познавательного интереса – малыши не интересуются новыми игровыми принадлежностями и ровесниками;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или апатия – деятельные дети внезапно снижают активность, а прежде спокойные малыши выказывают агрессивность;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иммунитета – в период адаптации маленького ребёнка к детскому саду снижается устойчивость к инфекционным заболеваниям.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31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Степени адаптации</a:t>
            </a:r>
            <a:br>
              <a:rPr lang="ru-RU" dirty="0"/>
            </a:br>
            <a:r>
              <a:rPr lang="ru-RU" dirty="0"/>
              <a:t>Источник: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6518" y="2452255"/>
            <a:ext cx="100417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адаптации ребёнка в детском саду может протекать по-разному. Одни ребятишки скорее привыкают к изменившейся обстановке, другие же надолго беспокоят родителей негативными поведенческими реакциями. Именно по выраженности и длительности вышеперечисленных проблем и судят об успешности адаптационного процесса.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 выделяют несколько степеней адаптационного процесса, характерных для малышей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преддошкольного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10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347" y="888681"/>
            <a:ext cx="10364451" cy="1596177"/>
          </a:xfrm>
        </p:spPr>
        <p:txBody>
          <a:bodyPr>
            <a:normAutofit fontScale="90000"/>
          </a:bodyPr>
          <a:lstStyle/>
          <a:p>
            <a:r>
              <a:rPr lang="ru-RU" dirty="0"/>
              <a:t>Лёгкая адаптация </a:t>
            </a:r>
            <a:br>
              <a:rPr lang="ru-RU" dirty="0"/>
            </a:br>
            <a:br>
              <a:rPr lang="ru-RU" dirty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малыш вливается в детский коллектив за 2 — 4 недели. Подобный вариант адаптации характерен для большинства ребятишек и отличается ускоренным исчезновением негативных поведенческих реакций. Судить о том, что малыш с лёгкостью привыкает к садику, можно по следующим особенностям:</a:t>
            </a:r>
            <a:br>
              <a:rPr lang="ru-RU" sz="2000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94955" y="3148445"/>
            <a:ext cx="97778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без слёз и истерик заходит и остаётся в групповом помещении;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обращении глядит в глаза педагогам;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озвучить просьбу о помощи;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идёт на контакт с ровесниками;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занять себя на короткий промежуток времени;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лёгкостью подстраивается под дневной распорядок;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реагирует на воспитательские одобрительные или неодобрительные реплики;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родителям, как проходили занятия в саду.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73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1291937"/>
          </a:xfrm>
        </p:spPr>
        <p:txBody>
          <a:bodyPr/>
          <a:lstStyle/>
          <a:p>
            <a:r>
              <a:rPr lang="ru-RU" dirty="0"/>
              <a:t>Привыкание средней тяжести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13774" y="2137029"/>
            <a:ext cx="10364452" cy="4045561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длится адаптационный период в детском саду в данном случае? Не менее 1,5 месяцев. При этом ребёнок частенько болеет, демонстрирует выраженные негативные реакции, однако невозможно говорить об его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неспособности влиться в коллектив. При наблюдении за ребёнком можно отметить, что он: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трудом расстаётся с матерью, плачет немного после разлуки;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отвлечении забывает о расставании и включается в игру;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общается со сверстниками и воспитателем;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придерживается озвученных правил и распорядка;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реагирует на замечания;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редко становится зачинщиком конфликтных ситуаций.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95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512619"/>
          </a:xfrm>
        </p:spPr>
        <p:txBody>
          <a:bodyPr>
            <a:normAutofit fontScale="90000"/>
          </a:bodyPr>
          <a:lstStyle/>
          <a:p>
            <a:r>
              <a:rPr lang="ru-RU" dirty="0"/>
              <a:t>Тяжёлая адаптация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18308" y="872836"/>
            <a:ext cx="11173691" cy="5985164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с тяжёлым типом адаптационного процесса встречаются довольно редко, однако их легко можно обнаружить в детском коллективе. Некоторые из них проявляют открытую агрессию при посещении садика, другие же уходят в себя, демонстрируя полную отстранённость от происходящего. Продолжительность привыкания может составлять от 2 месяцев до нескольких лет. В особо тяжёлых случаях говорят о полной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невозможности посещения дошкольного учреждения.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ребёнка с тяжёлой степенью адаптации: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ребёнка с тяжёлой степенью адаптации: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нежелание контактировать с ровесниками и взрослыми;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слёзы, истерики, ступор при расставании с родителями в течение долго времени;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заходить из раздевалки в игровое помещение;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нежелание играть, принимать пищу, ложиться в кроватку;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агрессивность либо замкнутость;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неадекватное реагирование на обращение к нему воспитателя (слёзы или испуг).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340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021774"/>
          </a:xfrm>
        </p:spPr>
        <p:txBody>
          <a:bodyPr/>
          <a:lstStyle/>
          <a:p>
            <a:r>
              <a:rPr lang="ru-RU" dirty="0"/>
              <a:t>СОВЕТЫ РОДИТЕЛЯМ: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89709" y="1922318"/>
            <a:ext cx="10390909" cy="4613564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привыкание к ДОУ было максимально безболезненным для ребёнка, нужно сделать его постепенным (у каждого ребенка проходит индивидуально);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1-й недели ребёнок посещает детский сад 1-2 часа;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Последующие увеличивающие на 1-1,5 часа. Полная адаптация -10-12 недель.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ярко выраженных отрицательных эмоциональных состояниях ребёнка целесообразно воздержаться от посещения детского сада на 2-3 дня;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родным и знакомым в присутствии ребёнка, что вы уже ходите в детский сад. Какой он молодец. Ведь он теперь взрослый. В детском саду тебе будет интересно, ты познакомишься и подружишься с другими ребятами и взрослыми. Утром я тебя отведу в детский сад, а вечером заберу. Ты мне расскажешь, что у тебя было интересного, что ты узнал нового.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традицию – прощания или приветствия (пожатия руки, поцелуй в носик, «Пока, скоро увидимся») эти простые, но регулярно повторяющиеся мелочи позволят малышу прогнозировать ситуацию (мама всегда приходит за мной. Когда говорит : «Пока, скоро увидимся!»)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Расставание не следует затягивать, прощайтесь легко и быстро. Не вызывайте у ребёнка тревогу. Ваше спокойствие, уверенность, улыбка говорят малышу, что все в порядке и можно смело отправляться в группу. </a:t>
            </a:r>
          </a:p>
        </p:txBody>
      </p:sp>
    </p:spTree>
    <p:extLst>
      <p:ext uri="{BB962C8B-B14F-4D97-AF65-F5344CB8AC3E}">
        <p14:creationId xmlns:p14="http://schemas.microsoft.com/office/powerpoint/2010/main" val="2478031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0217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Рекомендации родителям по подготовке ребенка к детскому саду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37755" y="1735282"/>
            <a:ext cx="11180618" cy="4727863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Занимайтесь со своим ребёнком: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учите его самостоятельно обслуживать себя-одеваться, раздеваться, есть, пользоваться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горшком,но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памперсами.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Придерживайтесь дома того же режима дня, что и в детском саду, хотя бы на момент привыкания ребёнка к дошкольному учреждению.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Настраивайте ребёнка на детский сад только положительно, чтобы не было проблем при расставании с родителями по утрам.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Общайтесь с ребёнком, не отмахивайтесь от его вопросов. Сами наталкивайте его на разговор с вами. Беседуйте с ним как можно чаще!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Старайтесь, чтобы ваш ребёнок хоть немного ходил пешком, без санок, без маминых и папиных рук! 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42414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28</TotalTime>
  <Words>1209</Words>
  <Application>Microsoft Office PowerPoint</Application>
  <PresentationFormat>Широкоэкранный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Капля</vt:lpstr>
      <vt:lpstr>ПРЕЗЕНТАЦИЯ НА ТЕМУ: «АДАПТАЦИЯ ДЕТЕЙ К ДЕТСКОМУ САДУ»</vt:lpstr>
      <vt:lpstr>Что такое адаптация?</vt:lpstr>
      <vt:lpstr>Презентация PowerPoint</vt:lpstr>
      <vt:lpstr>Степени адаптации Источник:</vt:lpstr>
      <vt:lpstr>Лёгкая адаптация   В этом случае малыш вливается в детский коллектив за 2 — 4 недели. Подобный вариант адаптации характерен для большинства ребятишек и отличается ускоренным исчезновением негативных поведенческих реакций. Судить о том, что малыш с лёгкостью привыкает к садику, можно по следующим особенностям: </vt:lpstr>
      <vt:lpstr>Привыкание средней тяжести </vt:lpstr>
      <vt:lpstr>Тяжёлая адаптация </vt:lpstr>
      <vt:lpstr>СОВЕТЫ РОДИТЕЛЯМ:</vt:lpstr>
      <vt:lpstr>Рекомендации родителям по подготовке ребенка к детскому саду </vt:lpstr>
      <vt:lpstr>В качестве заключения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«АДАПТАЦИЯ ДЕТЕЙ К ДЕТСКОМУ САДУ»</dc:title>
  <dc:creator>Tural</dc:creator>
  <cp:lastModifiedBy>Admin</cp:lastModifiedBy>
  <cp:revision>4</cp:revision>
  <dcterms:created xsi:type="dcterms:W3CDTF">2021-10-01T05:53:24Z</dcterms:created>
  <dcterms:modified xsi:type="dcterms:W3CDTF">2022-11-11T17:06:26Z</dcterms:modified>
</cp:coreProperties>
</file>