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85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4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456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1681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69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6055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50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896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3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2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252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53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8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61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3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5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38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1D040E-EE85-4F79-ACEE-E4535CE4E13A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7B8064-F962-40A4-BF76-E572E3343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9370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03021-E32B-4C24-AF50-95100A0B1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0709"/>
            <a:ext cx="9144000" cy="199861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    Сергеевич Пушкин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FEB1F0-9903-4810-AA9B-94EA66E72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43646"/>
            <a:ext cx="9144000" cy="2214154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«Зимнее   утро»</a:t>
            </a:r>
          </a:p>
        </p:txBody>
      </p:sp>
    </p:spTree>
    <p:extLst>
      <p:ext uri="{BB962C8B-B14F-4D97-AF65-F5344CB8AC3E}">
        <p14:creationId xmlns:p14="http://schemas.microsoft.com/office/powerpoint/2010/main" val="95288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E85A79-6341-43E0-9A53-ADB99236F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791200"/>
            <a:ext cx="8534400" cy="2031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3EE311-880F-4FBE-ABD2-556A1C5C4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292100"/>
            <a:ext cx="11063287" cy="60071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0EFEB8-95E7-432E-9674-A2E5ECD9726D}"/>
              </a:ext>
            </a:extLst>
          </p:cNvPr>
          <p:cNvSpPr txBox="1"/>
          <p:nvPr/>
        </p:nvSpPr>
        <p:spPr>
          <a:xfrm>
            <a:off x="3051175" y="2347694"/>
            <a:ext cx="6102350" cy="3511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07000"/>
              </a:lnSpc>
              <a:spcAft>
                <a:spcPts val="1500"/>
              </a:spcAft>
            </a:pPr>
            <a:endParaRPr lang="ru-RU" sz="28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Aft>
                <a:spcPts val="1500"/>
              </a:spcAft>
            </a:pP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Мороз и солнце; день чудесный!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 ты дремлешь, друг прелестный -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Пора, красавица, проснись: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Открой сомкнуты негой взоры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Навстречу северной Авроры,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Звездою севера явись!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4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D209C-2010-4D33-A685-D23A20C1D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948680"/>
            <a:ext cx="8534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8C3AB0-F990-48AC-A515-A018645C8B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342900"/>
            <a:ext cx="10948988" cy="58801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34317F-A96C-40AB-B4FD-6A4A260BF793}"/>
              </a:ext>
            </a:extLst>
          </p:cNvPr>
          <p:cNvSpPr txBox="1"/>
          <p:nvPr/>
        </p:nvSpPr>
        <p:spPr>
          <a:xfrm>
            <a:off x="3051175" y="2373094"/>
            <a:ext cx="6102350" cy="3704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28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Вечор, ты помнишь, вьюга злилась,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 мутном небе мгла носилась;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Луна, как бледное пятно,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Сквозь тучи мрачные желтела,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ты печальная сидела -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 нынче… погляди в окно: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07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51E64-37C3-48DE-B692-F8B947C72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816598"/>
            <a:ext cx="8534400" cy="1778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E67C94E-2FC8-42D9-B503-AE5B3F2A8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406400"/>
            <a:ext cx="11304588" cy="60579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A3D88C-4FFA-414D-84D1-0A794CB82433}"/>
              </a:ext>
            </a:extLst>
          </p:cNvPr>
          <p:cNvSpPr txBox="1"/>
          <p:nvPr/>
        </p:nvSpPr>
        <p:spPr>
          <a:xfrm>
            <a:off x="2978092" y="3215397"/>
            <a:ext cx="6107184" cy="1069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18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dirty="0">
              <a:solidFill>
                <a:srgbClr val="3C3C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CD02E6-4277-495E-B9BC-7FD856B8A7F5}"/>
              </a:ext>
            </a:extLst>
          </p:cNvPr>
          <p:cNvSpPr txBox="1"/>
          <p:nvPr/>
        </p:nvSpPr>
        <p:spPr>
          <a:xfrm>
            <a:off x="1929468" y="1909421"/>
            <a:ext cx="7155808" cy="4220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1800" dirty="0">
              <a:solidFill>
                <a:srgbClr val="3C3C3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dirty="0">
              <a:solidFill>
                <a:srgbClr val="3C3C3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голубыми небесами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Великолепными коврами,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Блестя на солнце, снег лежит;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Прозрачный лес один чернеет,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ель сквозь иней зеленеет,</a:t>
            </a:r>
            <a:b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C3C3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речка подо льдом блестит.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7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C3556-1A5F-47BB-805B-5A2EA0B1E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854700"/>
            <a:ext cx="8534400" cy="1396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C1E518-840D-4406-BA6E-E204B75211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90" y="385311"/>
            <a:ext cx="11150600" cy="585469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C1F439-5C40-433C-AD7C-D5B19A90E750}"/>
              </a:ext>
            </a:extLst>
          </p:cNvPr>
          <p:cNvSpPr txBox="1"/>
          <p:nvPr/>
        </p:nvSpPr>
        <p:spPr>
          <a:xfrm>
            <a:off x="4136389" y="3312660"/>
            <a:ext cx="5912727" cy="285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 комната янтарным блеском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Озарена. Веселым треском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Трещит затопленная печь.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Приятно думать у лежанки.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 знаешь: не велеть ли в санки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Кобылку бурую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запречь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9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FAEE97-5AF0-4B6D-A3D7-38D3AEF8A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AC8280AA-0050-4B24-95B8-11FD89A0A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5" y="335560"/>
            <a:ext cx="11205783" cy="604846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F6518F-285C-47DC-8EF8-5FEA88B865A0}"/>
              </a:ext>
            </a:extLst>
          </p:cNvPr>
          <p:cNvSpPr txBox="1"/>
          <p:nvPr/>
        </p:nvSpPr>
        <p:spPr>
          <a:xfrm>
            <a:off x="1313729" y="863601"/>
            <a:ext cx="4782271" cy="2858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t">
              <a:lnSpc>
                <a:spcPct val="107000"/>
              </a:lnSpc>
              <a:spcBef>
                <a:spcPts val="1500"/>
              </a:spcBef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Скользя по утреннему снегу,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 милый, предадимся бегу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Нетерпеливого коня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навестим поля пустые,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Леса, недавно столь густые,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берег, милый для меня.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53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</TotalTime>
  <Words>190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Century Gothic</vt:lpstr>
      <vt:lpstr>Times New Roman</vt:lpstr>
      <vt:lpstr>Wingdings 3</vt:lpstr>
      <vt:lpstr>Сектор</vt:lpstr>
      <vt:lpstr>Александр     Сергеевич Пушкин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    Сергеевич Пушкин</dc:title>
  <dc:creator>User</dc:creator>
  <cp:lastModifiedBy>User</cp:lastModifiedBy>
  <cp:revision>5</cp:revision>
  <dcterms:created xsi:type="dcterms:W3CDTF">2021-06-17T21:13:07Z</dcterms:created>
  <dcterms:modified xsi:type="dcterms:W3CDTF">2021-06-19T00:07:35Z</dcterms:modified>
</cp:coreProperties>
</file>