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9" r:id="rId4"/>
    <p:sldId id="261" r:id="rId5"/>
    <p:sldId id="276" r:id="rId6"/>
    <p:sldId id="277" r:id="rId7"/>
    <p:sldId id="262" r:id="rId8"/>
    <p:sldId id="263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5BBD"/>
    <a:srgbClr val="611D45"/>
    <a:srgbClr val="0000FF"/>
    <a:srgbClr val="052C79"/>
    <a:srgbClr val="75093F"/>
    <a:srgbClr val="B95637"/>
    <a:srgbClr val="3B409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6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81E0E5-BD17-42C8-B0B1-019DC0FA6888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EE02B-DD7E-473D-A5AA-CBA82B950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рамки воспитатель\i (7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7" y="0"/>
            <a:ext cx="935834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71678"/>
            <a:ext cx="82296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Деловая игра для воспитателей:</a:t>
            </a:r>
            <a:br>
              <a:rPr lang="ru-RU" sz="6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«Слабое звено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 воспитатель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Харланова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Полина Евгеньевна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амки воспитатель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«Достопримечательности города Барнаула»</a:t>
            </a:r>
            <a:br>
              <a:rPr lang="ru-RU" dirty="0" smtClean="0"/>
            </a:b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" name="Содержимое 7" descr="нагорный пак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5576" y="1556792"/>
            <a:ext cx="7516038" cy="4525962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амки воспитатель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«Достопримечательности города Барнаула»</a:t>
            </a:r>
            <a:br>
              <a:rPr lang="ru-RU" dirty="0" smtClean="0"/>
            </a:b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79512" y="2708920"/>
            <a:ext cx="8686800" cy="72271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Нагорный парк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амки воспитатель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«Достопримечательности города Барнаула»</a:t>
            </a:r>
            <a:br>
              <a:rPr lang="ru-RU" dirty="0" smtClean="0"/>
            </a:b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Содержимое 5" descr="шпиль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1628800"/>
            <a:ext cx="7848872" cy="4680520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амки воспитатель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«Достопримечательности города Барнаула»</a:t>
            </a:r>
            <a:br>
              <a:rPr lang="ru-RU" dirty="0" smtClean="0"/>
            </a:b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79512" y="2708920"/>
            <a:ext cx="8686800" cy="72271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Дом под Шпилем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амки воспитатель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«Достопримечательности города Барнаула»</a:t>
            </a:r>
            <a:br>
              <a:rPr lang="ru-RU" dirty="0" smtClean="0"/>
            </a:b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Содержимое 5" descr="Горная_аптек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1412776"/>
            <a:ext cx="7262465" cy="4841643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амки воспитатель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«Достопримечательности города Барнаула»</a:t>
            </a:r>
            <a:br>
              <a:rPr lang="ru-RU" dirty="0" smtClean="0"/>
            </a:b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79512" y="2708920"/>
            <a:ext cx="8686800" cy="72271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Горная аптека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рамки воспитатель\e0487612bf9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71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2000240"/>
            <a:ext cx="7215238" cy="242889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Спасибо за  внимание</a:t>
            </a:r>
            <a:r>
              <a:rPr lang="ru-RU" b="1" dirty="0" smtClean="0">
                <a:solidFill>
                  <a:srgbClr val="FF0000"/>
                </a:solidFill>
              </a:rPr>
              <a:t>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Вы молодцы!!!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Марина Николаевна\Desktop\зульфия\все исфлешки\Съемный диск\ЗУЛЯ2\рамки для садика\фоны\1680colourback_1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7157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Разминка:</a:t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1. Земля, где ты родился?</a:t>
            </a:r>
          </a:p>
          <a:p>
            <a:r>
              <a:rPr lang="ru-RU" dirty="0" smtClean="0"/>
              <a:t>2. Древнее название России? </a:t>
            </a:r>
          </a:p>
          <a:p>
            <a:r>
              <a:rPr lang="ru-RU" dirty="0" smtClean="0"/>
              <a:t>3. “Преданность и любовь к своему Отечеству, к своему народу” по Ожегову. </a:t>
            </a:r>
          </a:p>
          <a:p>
            <a:r>
              <a:rPr lang="ru-RU" dirty="0" smtClean="0"/>
              <a:t>4. Крупная территория, которая имеет определенные границы и пользуется государственным суверенитетом? 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F:\рамки воспитатель\i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42999" y="-1143002"/>
            <a:ext cx="6858003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 тур.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В каком году основан город Барнаул?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В 1730</a:t>
            </a:r>
          </a:p>
          <a:p>
            <a:r>
              <a:rPr lang="ru-RU" dirty="0" smtClean="0"/>
              <a:t>В 1739</a:t>
            </a:r>
          </a:p>
          <a:p>
            <a:r>
              <a:rPr lang="ru-RU" dirty="0" smtClean="0"/>
              <a:t>В 1759</a:t>
            </a:r>
          </a:p>
          <a:p>
            <a:r>
              <a:rPr lang="ru-RU" dirty="0" smtClean="0"/>
              <a:t>В 1743</a:t>
            </a:r>
          </a:p>
          <a:p>
            <a:r>
              <a:rPr lang="ru-RU" dirty="0" smtClean="0"/>
              <a:t>2. Сколько районов в г. Барнауле?</a:t>
            </a:r>
          </a:p>
          <a:p>
            <a:r>
              <a:rPr lang="ru-RU" dirty="0" smtClean="0"/>
              <a:t>1.  5</a:t>
            </a:r>
          </a:p>
          <a:p>
            <a:r>
              <a:rPr lang="ru-RU" dirty="0" smtClean="0"/>
              <a:t>2. 3</a:t>
            </a:r>
          </a:p>
          <a:p>
            <a:r>
              <a:rPr lang="ru-RU" dirty="0" smtClean="0"/>
              <a:t>3. 4</a:t>
            </a:r>
          </a:p>
          <a:p>
            <a:r>
              <a:rPr lang="ru-RU" dirty="0" smtClean="0"/>
              <a:t>4. 6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рамки воспитатель\i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42999" y="-1143002"/>
            <a:ext cx="6858003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3. Какая река течет в г. Барнауле?</a:t>
            </a:r>
          </a:p>
          <a:p>
            <a:r>
              <a:rPr lang="ru-RU" dirty="0" smtClean="0"/>
              <a:t>1. Обь</a:t>
            </a:r>
          </a:p>
          <a:p>
            <a:r>
              <a:rPr lang="ru-RU" dirty="0" smtClean="0"/>
              <a:t>2. Бия</a:t>
            </a:r>
          </a:p>
          <a:p>
            <a:r>
              <a:rPr lang="ru-RU" dirty="0" smtClean="0"/>
              <a:t>3. Лена</a:t>
            </a:r>
          </a:p>
          <a:p>
            <a:r>
              <a:rPr lang="ru-RU" dirty="0" smtClean="0"/>
              <a:t>4. Енисей</a:t>
            </a:r>
          </a:p>
          <a:p>
            <a:r>
              <a:rPr lang="ru-RU" dirty="0" smtClean="0"/>
              <a:t>4. В каком году появился герб г. Барнаула</a:t>
            </a:r>
          </a:p>
          <a:p>
            <a:r>
              <a:rPr lang="ru-RU" dirty="0" smtClean="0"/>
              <a:t>1. 1865</a:t>
            </a:r>
          </a:p>
          <a:p>
            <a:r>
              <a:rPr lang="ru-RU" dirty="0" smtClean="0"/>
              <a:t>2. 1822</a:t>
            </a:r>
          </a:p>
          <a:p>
            <a:r>
              <a:rPr lang="ru-RU" dirty="0" smtClean="0"/>
              <a:t>3.1846</a:t>
            </a:r>
          </a:p>
          <a:p>
            <a:r>
              <a:rPr lang="ru-RU" dirty="0" smtClean="0"/>
              <a:t>4. 1853</a:t>
            </a: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рамки воспитатель\i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42999" y="-1143002"/>
            <a:ext cx="6858003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5. Кем был основан г. Барнаул</a:t>
            </a:r>
          </a:p>
          <a:p>
            <a:r>
              <a:rPr lang="ru-RU" dirty="0" smtClean="0"/>
              <a:t>1. П.К. Фролов</a:t>
            </a:r>
          </a:p>
          <a:p>
            <a:r>
              <a:rPr lang="ru-RU" dirty="0" smtClean="0"/>
              <a:t>2. А. Демидов</a:t>
            </a:r>
          </a:p>
          <a:p>
            <a:r>
              <a:rPr lang="ru-RU" dirty="0" smtClean="0"/>
              <a:t>3. И.И. Ползунов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/>
              <a:t>4</a:t>
            </a:r>
            <a:r>
              <a:rPr lang="ru-RU" dirty="0" smtClean="0"/>
              <a:t>. А. Гумбольдт</a:t>
            </a:r>
          </a:p>
          <a:p>
            <a:pPr>
              <a:buNone/>
            </a:pPr>
            <a:r>
              <a:rPr lang="ru-RU" dirty="0" smtClean="0"/>
              <a:t>6. По указу какого царя был утвержден герб г.Барнаула?</a:t>
            </a:r>
          </a:p>
          <a:p>
            <a:r>
              <a:rPr lang="ru-RU" dirty="0" smtClean="0"/>
              <a:t>- Ивана Грозного</a:t>
            </a:r>
          </a:p>
          <a:p>
            <a:r>
              <a:rPr lang="ru-RU" dirty="0" smtClean="0"/>
              <a:t>- Екатерины II</a:t>
            </a:r>
          </a:p>
          <a:p>
            <a:r>
              <a:rPr lang="ru-RU" dirty="0" smtClean="0"/>
              <a:t>- Николая I</a:t>
            </a:r>
            <a:r>
              <a:rPr lang="en-US" dirty="0" smtClean="0"/>
              <a:t>I</a:t>
            </a:r>
            <a:endParaRPr lang="ru-RU" dirty="0" smtClean="0"/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рамки воспитатель\i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42999" y="-1143002"/>
            <a:ext cx="6858003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7. Сколько городов в нашем крае ?</a:t>
            </a:r>
          </a:p>
          <a:p>
            <a:r>
              <a:rPr lang="ru-RU" dirty="0" smtClean="0"/>
              <a:t>- 10</a:t>
            </a:r>
          </a:p>
          <a:p>
            <a:r>
              <a:rPr lang="ru-RU" dirty="0" smtClean="0"/>
              <a:t>- 12</a:t>
            </a:r>
          </a:p>
          <a:p>
            <a:r>
              <a:rPr lang="ru-RU" dirty="0" smtClean="0"/>
              <a:t>- 4</a:t>
            </a:r>
          </a:p>
          <a:p>
            <a:r>
              <a:rPr lang="ru-RU" dirty="0" smtClean="0"/>
              <a:t>8. Какая длина реки Оби?</a:t>
            </a:r>
          </a:p>
          <a:p>
            <a:r>
              <a:rPr lang="ru-RU" dirty="0" smtClean="0"/>
              <a:t>1. 3500 км</a:t>
            </a:r>
          </a:p>
          <a:p>
            <a:r>
              <a:rPr lang="ru-RU" dirty="0" smtClean="0"/>
              <a:t>2. 3850км</a:t>
            </a:r>
          </a:p>
          <a:p>
            <a:r>
              <a:rPr lang="ru-RU" dirty="0" smtClean="0"/>
              <a:t>3.2955км</a:t>
            </a:r>
          </a:p>
          <a:p>
            <a:r>
              <a:rPr lang="ru-RU" dirty="0" smtClean="0"/>
              <a:t>9. Чье имя носит театр Драмы ?</a:t>
            </a:r>
          </a:p>
          <a:p>
            <a:r>
              <a:rPr lang="ru-RU" dirty="0" smtClean="0"/>
              <a:t>- Алабина П. В.</a:t>
            </a:r>
          </a:p>
          <a:p>
            <a:r>
              <a:rPr lang="ru-RU" dirty="0" smtClean="0"/>
              <a:t>- В. Шукшина</a:t>
            </a:r>
          </a:p>
          <a:p>
            <a:r>
              <a:rPr lang="ru-RU" dirty="0" smtClean="0"/>
              <a:t>- М Горького</a:t>
            </a: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рамки воспитатель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Тур.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novaltaitaisk_city_coa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1412776"/>
            <a:ext cx="1325880" cy="1706880"/>
          </a:xfrm>
        </p:spPr>
      </p:pic>
      <p:sp>
        <p:nvSpPr>
          <p:cNvPr id="6" name="TextBox 5"/>
          <p:cNvSpPr txBox="1"/>
          <p:nvPr/>
        </p:nvSpPr>
        <p:spPr>
          <a:xfrm>
            <a:off x="251520" y="26369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95736" y="256490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pic>
        <p:nvPicPr>
          <p:cNvPr id="8" name="Рисунок 7" descr="altaisimv4_4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1340768"/>
            <a:ext cx="1224136" cy="16281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95936" y="256490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pic>
        <p:nvPicPr>
          <p:cNvPr id="10" name="Рисунок 9" descr="belokurikha_city_coa_n1823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02455" y="1412776"/>
            <a:ext cx="1177658" cy="14314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96136" y="256490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pic>
        <p:nvPicPr>
          <p:cNvPr id="12" name="Рисунок 11" descr="Без названия (2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28184" y="1484784"/>
            <a:ext cx="1080120" cy="131414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27584" y="4005064"/>
            <a:ext cx="1872208" cy="369332"/>
          </a:xfrm>
          <a:prstGeom prst="rect">
            <a:avLst/>
          </a:prstGeom>
          <a:noFill/>
          <a:effectLst>
            <a:outerShdw blurRad="50800" dist="38100" dir="10800000" sx="200000" sy="200000" algn="r" rotWithShape="0">
              <a:prstClr val="black"/>
            </a:outerShdw>
          </a:effectLst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</a:rPr>
              <a:t>Барнаул</a:t>
            </a:r>
            <a:endParaRPr lang="ru-RU" b="1" dirty="0">
              <a:ln w="1143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87824" y="45091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Бийск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27984" y="400506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Новоалтайск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256" y="501317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Белокуриха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-0.03588 C 0.08281 -0.08843 0.16337 -0.14097 0.19427 -0.16273 C 0.22517 -0.18449 0.19045 -0.16736 0.1882 -0.16667 C 0.18594 -0.16597 0.18299 -0.16227 0.18021 -0.15857 " pathEditMode="fixed" ptsTypes="aaaA">
                                      <p:cBhvr>
                                        <p:cTn id="6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97 -0.04259 C 0.11146 0.0125 0.20313 0.06759 0.26007 0.03055 C 0.31702 -0.00648 0.33941 -0.13588 0.36198 -0.26528 " pathEditMode="relative" ptsTypes="aaA">
                                      <p:cBhvr>
                                        <p:cTn id="10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52 -0.03588 C -0.08073 -0.03472 -0.1908 -0.03357 -0.26354 -0.05463 C -0.33628 -0.0757 -0.37187 -0.11921 -0.40746 -0.16273 " pathEditMode="relative" ptsTypes="aaA">
                                      <p:cBhvr>
                                        <p:cTn id="14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91 -0.03773 C -0.03698 -0.05671 -0.10468 -0.07546 -0.13611 -0.10972 C -0.16753 -0.14398 -0.13298 -0.22176 -0.15798 -0.24306 C -0.18298 -0.26435 -0.26475 -0.22408 -0.28611 -0.23773 C -0.30746 -0.25139 -0.29687 -0.28866 -0.28611 -0.3257 " pathEditMode="relative" ptsTypes="aaaaA">
                                      <p:cBhvr>
                                        <p:cTn id="18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амки воспитатель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«Достопримечательности города Барнаула»</a:t>
            </a:r>
            <a:br>
              <a:rPr lang="ru-RU" dirty="0" smtClean="0"/>
            </a:b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Содержимое 5" descr="Barnaul_-_Demidov_Squar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1700808"/>
            <a:ext cx="7560840" cy="4320480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амки воспитатель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«Достопримечательности города Барнаула»</a:t>
            </a:r>
            <a:br>
              <a:rPr lang="ru-RU" dirty="0" smtClean="0"/>
            </a:b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79512" y="2708920"/>
            <a:ext cx="8686800" cy="72271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Демидовская площадь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348</TotalTime>
  <Words>267</Words>
  <Application>Microsoft Office PowerPoint</Application>
  <PresentationFormat>Экран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  Деловая игра для воспитателей:  «Слабое звено»  выполнила воспитатель  Харланова Полина Евгеньевна</vt:lpstr>
      <vt:lpstr>Разминка: </vt:lpstr>
      <vt:lpstr>1 тур. </vt:lpstr>
      <vt:lpstr>Слайд 4</vt:lpstr>
      <vt:lpstr>Слайд 5</vt:lpstr>
      <vt:lpstr>Слайд 6</vt:lpstr>
      <vt:lpstr>2 Тур. </vt:lpstr>
      <vt:lpstr>«Достопримечательности города Барнаула» </vt:lpstr>
      <vt:lpstr>«Достопримечательности города Барнаула» </vt:lpstr>
      <vt:lpstr>«Достопримечательности города Барнаула» </vt:lpstr>
      <vt:lpstr>«Достопримечательности города Барнаула» </vt:lpstr>
      <vt:lpstr>«Достопримечательности города Барнаула» </vt:lpstr>
      <vt:lpstr>«Достопримечательности города Барнаула» </vt:lpstr>
      <vt:lpstr>«Достопримечательности города Барнаула» </vt:lpstr>
      <vt:lpstr>«Достопримечательности города Барнаула» </vt:lpstr>
      <vt:lpstr>Спасибо за  внимание! Вы молодцы!!!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 для воспитателей:  «Слабое звено»</dc:title>
  <dc:creator>Марина Николаевна</dc:creator>
  <cp:lastModifiedBy>Полина</cp:lastModifiedBy>
  <cp:revision>44</cp:revision>
  <dcterms:created xsi:type="dcterms:W3CDTF">2016-03-22T04:39:35Z</dcterms:created>
  <dcterms:modified xsi:type="dcterms:W3CDTF">2022-10-23T13:37:48Z</dcterms:modified>
</cp:coreProperties>
</file>