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71" r:id="rId4"/>
    <p:sldId id="272" r:id="rId5"/>
    <p:sldId id="270" r:id="rId6"/>
    <p:sldId id="265" r:id="rId7"/>
    <p:sldId id="274" r:id="rId8"/>
    <p:sldId id="282" r:id="rId9"/>
    <p:sldId id="285" r:id="rId10"/>
    <p:sldId id="280" r:id="rId11"/>
    <p:sldId id="287" r:id="rId12"/>
    <p:sldId id="281" r:id="rId13"/>
    <p:sldId id="283" r:id="rId14"/>
    <p:sldId id="284" r:id="rId15"/>
    <p:sldId id="286" r:id="rId16"/>
    <p:sldId id="273" r:id="rId17"/>
    <p:sldId id="278" r:id="rId18"/>
    <p:sldId id="279" r:id="rId19"/>
    <p:sldId id="276" r:id="rId20"/>
    <p:sldId id="277" r:id="rId21"/>
    <p:sldId id="275" r:id="rId22"/>
    <p:sldId id="259" r:id="rId23"/>
    <p:sldId id="26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4E52D9-54CF-42A6-B238-2B5751A033A3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AE25D71-9A8E-41F6-8BD4-E326C91460D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Диагностические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C3D82D-AE06-4B5E-BDA1-25C87DFBD09B}" type="parTrans" cxnId="{991DE74A-DE20-4698-A53B-CC38201EB66B}">
      <dgm:prSet/>
      <dgm:spPr/>
      <dgm:t>
        <a:bodyPr/>
        <a:lstStyle/>
        <a:p>
          <a:endParaRPr lang="ru-RU"/>
        </a:p>
      </dgm:t>
    </dgm:pt>
    <dgm:pt modelId="{1BA27742-F855-48FE-AAFF-97E300A91758}" type="sibTrans" cxnId="{991DE74A-DE20-4698-A53B-CC38201EB66B}">
      <dgm:prSet/>
      <dgm:spPr/>
      <dgm:t>
        <a:bodyPr/>
        <a:lstStyle/>
        <a:p>
          <a:endParaRPr lang="ru-RU"/>
        </a:p>
      </dgm:t>
    </dgm:pt>
    <dgm:pt modelId="{F24D5469-EAB5-4DBF-9633-DE9F728A1061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Прогностические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BEB9E4-26E8-4A0B-8B7C-A428E3FBC440}" type="parTrans" cxnId="{1A18E474-496E-4877-AFB3-42D9E70D2E19}">
      <dgm:prSet/>
      <dgm:spPr/>
      <dgm:t>
        <a:bodyPr/>
        <a:lstStyle/>
        <a:p>
          <a:endParaRPr lang="ru-RU"/>
        </a:p>
      </dgm:t>
    </dgm:pt>
    <dgm:pt modelId="{B53338F4-216D-42F2-8E4A-EA6F8C39CAED}" type="sibTrans" cxnId="{1A18E474-496E-4877-AFB3-42D9E70D2E19}">
      <dgm:prSet/>
      <dgm:spPr/>
      <dgm:t>
        <a:bodyPr/>
        <a:lstStyle/>
        <a:p>
          <a:endParaRPr lang="ru-RU"/>
        </a:p>
      </dgm:t>
    </dgm:pt>
    <dgm:pt modelId="{9F390AFB-419F-4342-92D6-9A002FB1C0F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Дидактические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0E42088-9C06-479F-8785-F4810790CF3B}" type="parTrans" cxnId="{A979689E-21B1-4987-A3AB-1A420854F75A}">
      <dgm:prSet/>
      <dgm:spPr/>
      <dgm:t>
        <a:bodyPr/>
        <a:lstStyle/>
        <a:p>
          <a:endParaRPr lang="ru-RU"/>
        </a:p>
      </dgm:t>
    </dgm:pt>
    <dgm:pt modelId="{CD1CB946-52C0-46A5-B595-95F65F631F79}" type="sibTrans" cxnId="{A979689E-21B1-4987-A3AB-1A420854F75A}">
      <dgm:prSet/>
      <dgm:spPr/>
      <dgm:t>
        <a:bodyPr/>
        <a:lstStyle/>
        <a:p>
          <a:endParaRPr lang="ru-RU"/>
        </a:p>
      </dgm:t>
    </dgm:pt>
    <dgm:pt modelId="{A04664FB-29AA-47B2-8FE9-1837906F27D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Трансформационные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EA0744-62CB-42A7-9DCA-423B4BBC83A8}" type="parTrans" cxnId="{2A2C4459-9D1F-4391-A5DB-613DA28222E5}">
      <dgm:prSet/>
      <dgm:spPr/>
      <dgm:t>
        <a:bodyPr/>
        <a:lstStyle/>
        <a:p>
          <a:endParaRPr lang="ru-RU"/>
        </a:p>
      </dgm:t>
    </dgm:pt>
    <dgm:pt modelId="{04C0D94A-B8B3-432B-A4DA-7EEAED829699}" type="sibTrans" cxnId="{2A2C4459-9D1F-4391-A5DB-613DA28222E5}">
      <dgm:prSet/>
      <dgm:spPr/>
      <dgm:t>
        <a:bodyPr/>
        <a:lstStyle/>
        <a:p>
          <a:endParaRPr lang="ru-RU"/>
        </a:p>
      </dgm:t>
    </dgm:pt>
    <dgm:pt modelId="{E13AD606-C513-47E9-82DA-B61C2DA4E859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Воспитательные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32C0875-421A-4BBD-BB66-95365012C84E}" type="parTrans" cxnId="{33303DBF-919A-4BA3-98AA-8F04FA00B587}">
      <dgm:prSet/>
      <dgm:spPr/>
      <dgm:t>
        <a:bodyPr/>
        <a:lstStyle/>
        <a:p>
          <a:endParaRPr lang="ru-RU"/>
        </a:p>
      </dgm:t>
    </dgm:pt>
    <dgm:pt modelId="{351BE470-1EE5-4E9A-BB9D-CAE60CAB7899}" type="sibTrans" cxnId="{33303DBF-919A-4BA3-98AA-8F04FA00B587}">
      <dgm:prSet/>
      <dgm:spPr/>
      <dgm:t>
        <a:bodyPr/>
        <a:lstStyle/>
        <a:p>
          <a:endParaRPr lang="ru-RU"/>
        </a:p>
      </dgm:t>
    </dgm:pt>
    <dgm:pt modelId="{2A07231C-52B6-44D0-A879-6C6D273A5750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Организационные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F7703F0-7E00-4B6F-9BC5-B4F238B57730}" type="parTrans" cxnId="{7CDDB2F5-F4CF-407A-B469-16D1B008D1D2}">
      <dgm:prSet/>
      <dgm:spPr/>
      <dgm:t>
        <a:bodyPr/>
        <a:lstStyle/>
        <a:p>
          <a:endParaRPr lang="ru-RU"/>
        </a:p>
      </dgm:t>
    </dgm:pt>
    <dgm:pt modelId="{9F57BADA-5C3C-4436-B2AA-C3406DE0D341}" type="sibTrans" cxnId="{7CDDB2F5-F4CF-407A-B469-16D1B008D1D2}">
      <dgm:prSet/>
      <dgm:spPr/>
      <dgm:t>
        <a:bodyPr/>
        <a:lstStyle/>
        <a:p>
          <a:endParaRPr lang="ru-RU"/>
        </a:p>
      </dgm:t>
    </dgm:pt>
    <dgm:pt modelId="{64230783-9A7C-45A8-929F-463792C01548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Консультативные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5D3CE6F-6830-4E56-940C-0431DF11C9E0}" type="parTrans" cxnId="{6633B96B-6ADE-412E-BCC4-805E0F441577}">
      <dgm:prSet/>
      <dgm:spPr/>
      <dgm:t>
        <a:bodyPr/>
        <a:lstStyle/>
        <a:p>
          <a:endParaRPr lang="ru-RU"/>
        </a:p>
      </dgm:t>
    </dgm:pt>
    <dgm:pt modelId="{30FE4142-FAB4-4914-B217-0FF828D5AD22}" type="sibTrans" cxnId="{6633B96B-6ADE-412E-BCC4-805E0F441577}">
      <dgm:prSet/>
      <dgm:spPr/>
      <dgm:t>
        <a:bodyPr/>
        <a:lstStyle/>
        <a:p>
          <a:endParaRPr lang="ru-RU"/>
        </a:p>
      </dgm:t>
    </dgm:pt>
    <dgm:pt modelId="{39B612BB-E0F6-45D7-9DE8-E428854CC6ED}" type="pres">
      <dgm:prSet presAssocID="{BD4E52D9-54CF-42A6-B238-2B5751A033A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21FDDC-B110-4C02-8712-8A37D73DBB0E}" type="pres">
      <dgm:prSet presAssocID="{CAE25D71-9A8E-41F6-8BD4-E326C91460DB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302E2F-7A10-4F31-9466-730209F1E6EB}" type="pres">
      <dgm:prSet presAssocID="{1BA27742-F855-48FE-AAFF-97E300A91758}" presName="sibTrans" presStyleCnt="0"/>
      <dgm:spPr/>
    </dgm:pt>
    <dgm:pt modelId="{154C337F-6A57-452D-BCF0-7089C31A39F8}" type="pres">
      <dgm:prSet presAssocID="{F24D5469-EAB5-4DBF-9633-DE9F728A1061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149B65-2E2D-4526-8CE1-00FBD6965D7D}" type="pres">
      <dgm:prSet presAssocID="{B53338F4-216D-42F2-8E4A-EA6F8C39CAED}" presName="sibTrans" presStyleCnt="0"/>
      <dgm:spPr/>
    </dgm:pt>
    <dgm:pt modelId="{BCA1BBD7-E051-445B-A39B-8EA521B302F7}" type="pres">
      <dgm:prSet presAssocID="{9F390AFB-419F-4342-92D6-9A002FB1C0F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F022D6-A069-49FD-846C-A9CB76A5B0C9}" type="pres">
      <dgm:prSet presAssocID="{CD1CB946-52C0-46A5-B595-95F65F631F79}" presName="sibTrans" presStyleCnt="0"/>
      <dgm:spPr/>
    </dgm:pt>
    <dgm:pt modelId="{DBC2CFE3-D42A-4C3A-8C03-C2A9F92B0151}" type="pres">
      <dgm:prSet presAssocID="{A04664FB-29AA-47B2-8FE9-1837906F27DB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653BC6-B145-4D48-B64D-A31353440253}" type="pres">
      <dgm:prSet presAssocID="{04C0D94A-B8B3-432B-A4DA-7EEAED829699}" presName="sibTrans" presStyleCnt="0"/>
      <dgm:spPr/>
    </dgm:pt>
    <dgm:pt modelId="{9150C516-D4A1-40F9-A894-C4FFB8CEDD69}" type="pres">
      <dgm:prSet presAssocID="{E13AD606-C513-47E9-82DA-B61C2DA4E859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3870E0-0E45-496F-98B1-31802A7A268A}" type="pres">
      <dgm:prSet presAssocID="{351BE470-1EE5-4E9A-BB9D-CAE60CAB7899}" presName="sibTrans" presStyleCnt="0"/>
      <dgm:spPr/>
    </dgm:pt>
    <dgm:pt modelId="{6E4436E6-0108-4394-BA95-9E42CDECB241}" type="pres">
      <dgm:prSet presAssocID="{2A07231C-52B6-44D0-A879-6C6D273A5750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AE9C77-7549-45EF-B11F-B37DAE7121FE}" type="pres">
      <dgm:prSet presAssocID="{9F57BADA-5C3C-4436-B2AA-C3406DE0D341}" presName="sibTrans" presStyleCnt="0"/>
      <dgm:spPr/>
    </dgm:pt>
    <dgm:pt modelId="{3BB55C66-6FA2-46A5-9518-781666FF9093}" type="pres">
      <dgm:prSet presAssocID="{64230783-9A7C-45A8-929F-463792C01548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F9DE9D-A6D5-4672-BE06-74307CF74FE4}" type="presOf" srcId="{64230783-9A7C-45A8-929F-463792C01548}" destId="{3BB55C66-6FA2-46A5-9518-781666FF9093}" srcOrd="0" destOrd="0" presId="urn:microsoft.com/office/officeart/2005/8/layout/default"/>
    <dgm:cxn modelId="{1A18E474-496E-4877-AFB3-42D9E70D2E19}" srcId="{BD4E52D9-54CF-42A6-B238-2B5751A033A3}" destId="{F24D5469-EAB5-4DBF-9633-DE9F728A1061}" srcOrd="1" destOrd="0" parTransId="{BCBEB9E4-26E8-4A0B-8B7C-A428E3FBC440}" sibTransId="{B53338F4-216D-42F2-8E4A-EA6F8C39CAED}"/>
    <dgm:cxn modelId="{A979689E-21B1-4987-A3AB-1A420854F75A}" srcId="{BD4E52D9-54CF-42A6-B238-2B5751A033A3}" destId="{9F390AFB-419F-4342-92D6-9A002FB1C0F8}" srcOrd="2" destOrd="0" parTransId="{40E42088-9C06-479F-8785-F4810790CF3B}" sibTransId="{CD1CB946-52C0-46A5-B595-95F65F631F79}"/>
    <dgm:cxn modelId="{36DBA0D2-393A-492E-8B89-FBA5E133BD67}" type="presOf" srcId="{A04664FB-29AA-47B2-8FE9-1837906F27DB}" destId="{DBC2CFE3-D42A-4C3A-8C03-C2A9F92B0151}" srcOrd="0" destOrd="0" presId="urn:microsoft.com/office/officeart/2005/8/layout/default"/>
    <dgm:cxn modelId="{2A2C4459-9D1F-4391-A5DB-613DA28222E5}" srcId="{BD4E52D9-54CF-42A6-B238-2B5751A033A3}" destId="{A04664FB-29AA-47B2-8FE9-1837906F27DB}" srcOrd="3" destOrd="0" parTransId="{74EA0744-62CB-42A7-9DCA-423B4BBC83A8}" sibTransId="{04C0D94A-B8B3-432B-A4DA-7EEAED829699}"/>
    <dgm:cxn modelId="{33303DBF-919A-4BA3-98AA-8F04FA00B587}" srcId="{BD4E52D9-54CF-42A6-B238-2B5751A033A3}" destId="{E13AD606-C513-47E9-82DA-B61C2DA4E859}" srcOrd="4" destOrd="0" parTransId="{632C0875-421A-4BBD-BB66-95365012C84E}" sibTransId="{351BE470-1EE5-4E9A-BB9D-CAE60CAB7899}"/>
    <dgm:cxn modelId="{0101561E-CB20-4C01-A320-655533FDAF5C}" type="presOf" srcId="{F24D5469-EAB5-4DBF-9633-DE9F728A1061}" destId="{154C337F-6A57-452D-BCF0-7089C31A39F8}" srcOrd="0" destOrd="0" presId="urn:microsoft.com/office/officeart/2005/8/layout/default"/>
    <dgm:cxn modelId="{991DE74A-DE20-4698-A53B-CC38201EB66B}" srcId="{BD4E52D9-54CF-42A6-B238-2B5751A033A3}" destId="{CAE25D71-9A8E-41F6-8BD4-E326C91460DB}" srcOrd="0" destOrd="0" parTransId="{69C3D82D-AE06-4B5E-BDA1-25C87DFBD09B}" sibTransId="{1BA27742-F855-48FE-AAFF-97E300A91758}"/>
    <dgm:cxn modelId="{84A40C07-C498-4EEB-8DBB-A21A997D9C5D}" type="presOf" srcId="{BD4E52D9-54CF-42A6-B238-2B5751A033A3}" destId="{39B612BB-E0F6-45D7-9DE8-E428854CC6ED}" srcOrd="0" destOrd="0" presId="urn:microsoft.com/office/officeart/2005/8/layout/default"/>
    <dgm:cxn modelId="{B0591E70-E615-4152-ADD5-C4F902B8DC15}" type="presOf" srcId="{CAE25D71-9A8E-41F6-8BD4-E326C91460DB}" destId="{2921FDDC-B110-4C02-8712-8A37D73DBB0E}" srcOrd="0" destOrd="0" presId="urn:microsoft.com/office/officeart/2005/8/layout/default"/>
    <dgm:cxn modelId="{76F79CD8-6CF6-42BC-81E6-2532F0AA362C}" type="presOf" srcId="{E13AD606-C513-47E9-82DA-B61C2DA4E859}" destId="{9150C516-D4A1-40F9-A894-C4FFB8CEDD69}" srcOrd="0" destOrd="0" presId="urn:microsoft.com/office/officeart/2005/8/layout/default"/>
    <dgm:cxn modelId="{7CDDB2F5-F4CF-407A-B469-16D1B008D1D2}" srcId="{BD4E52D9-54CF-42A6-B238-2B5751A033A3}" destId="{2A07231C-52B6-44D0-A879-6C6D273A5750}" srcOrd="5" destOrd="0" parTransId="{5F7703F0-7E00-4B6F-9BC5-B4F238B57730}" sibTransId="{9F57BADA-5C3C-4436-B2AA-C3406DE0D341}"/>
    <dgm:cxn modelId="{534A6323-1609-4FBA-957C-8E6D81D9913D}" type="presOf" srcId="{9F390AFB-419F-4342-92D6-9A002FB1C0F8}" destId="{BCA1BBD7-E051-445B-A39B-8EA521B302F7}" srcOrd="0" destOrd="0" presId="urn:microsoft.com/office/officeart/2005/8/layout/default"/>
    <dgm:cxn modelId="{09D098A3-C2BE-4666-9903-447934049247}" type="presOf" srcId="{2A07231C-52B6-44D0-A879-6C6D273A5750}" destId="{6E4436E6-0108-4394-BA95-9E42CDECB241}" srcOrd="0" destOrd="0" presId="urn:microsoft.com/office/officeart/2005/8/layout/default"/>
    <dgm:cxn modelId="{6633B96B-6ADE-412E-BCC4-805E0F441577}" srcId="{BD4E52D9-54CF-42A6-B238-2B5751A033A3}" destId="{64230783-9A7C-45A8-929F-463792C01548}" srcOrd="6" destOrd="0" parTransId="{F5D3CE6F-6830-4E56-940C-0431DF11C9E0}" sibTransId="{30FE4142-FAB4-4914-B217-0FF828D5AD22}"/>
    <dgm:cxn modelId="{966232F0-09B4-4384-A7BB-D007402CFFCE}" type="presParOf" srcId="{39B612BB-E0F6-45D7-9DE8-E428854CC6ED}" destId="{2921FDDC-B110-4C02-8712-8A37D73DBB0E}" srcOrd="0" destOrd="0" presId="urn:microsoft.com/office/officeart/2005/8/layout/default"/>
    <dgm:cxn modelId="{0C9F31ED-2010-4D55-9259-59B096AF3806}" type="presParOf" srcId="{39B612BB-E0F6-45D7-9DE8-E428854CC6ED}" destId="{C1302E2F-7A10-4F31-9466-730209F1E6EB}" srcOrd="1" destOrd="0" presId="urn:microsoft.com/office/officeart/2005/8/layout/default"/>
    <dgm:cxn modelId="{A1D2FF16-6FCB-433B-9EA3-4D2E58651DCE}" type="presParOf" srcId="{39B612BB-E0F6-45D7-9DE8-E428854CC6ED}" destId="{154C337F-6A57-452D-BCF0-7089C31A39F8}" srcOrd="2" destOrd="0" presId="urn:microsoft.com/office/officeart/2005/8/layout/default"/>
    <dgm:cxn modelId="{6D9E6BD0-3B4F-45E7-BB1E-2105776A15E5}" type="presParOf" srcId="{39B612BB-E0F6-45D7-9DE8-E428854CC6ED}" destId="{B3149B65-2E2D-4526-8CE1-00FBD6965D7D}" srcOrd="3" destOrd="0" presId="urn:microsoft.com/office/officeart/2005/8/layout/default"/>
    <dgm:cxn modelId="{77869AA7-A2DC-4A7B-9373-1F34DE8BB337}" type="presParOf" srcId="{39B612BB-E0F6-45D7-9DE8-E428854CC6ED}" destId="{BCA1BBD7-E051-445B-A39B-8EA521B302F7}" srcOrd="4" destOrd="0" presId="urn:microsoft.com/office/officeart/2005/8/layout/default"/>
    <dgm:cxn modelId="{B8D93C02-61BD-4FB7-8EF7-ADAF3B4EC7A9}" type="presParOf" srcId="{39B612BB-E0F6-45D7-9DE8-E428854CC6ED}" destId="{67F022D6-A069-49FD-846C-A9CB76A5B0C9}" srcOrd="5" destOrd="0" presId="urn:microsoft.com/office/officeart/2005/8/layout/default"/>
    <dgm:cxn modelId="{B9600209-668D-4957-9040-B7A785DF7C89}" type="presParOf" srcId="{39B612BB-E0F6-45D7-9DE8-E428854CC6ED}" destId="{DBC2CFE3-D42A-4C3A-8C03-C2A9F92B0151}" srcOrd="6" destOrd="0" presId="urn:microsoft.com/office/officeart/2005/8/layout/default"/>
    <dgm:cxn modelId="{2AC58ACF-F71E-4581-BE36-6353A63C2DAD}" type="presParOf" srcId="{39B612BB-E0F6-45D7-9DE8-E428854CC6ED}" destId="{A4653BC6-B145-4D48-B64D-A31353440253}" srcOrd="7" destOrd="0" presId="urn:microsoft.com/office/officeart/2005/8/layout/default"/>
    <dgm:cxn modelId="{163D5E85-A2F5-418A-B3C3-B5FB2C99B816}" type="presParOf" srcId="{39B612BB-E0F6-45D7-9DE8-E428854CC6ED}" destId="{9150C516-D4A1-40F9-A894-C4FFB8CEDD69}" srcOrd="8" destOrd="0" presId="urn:microsoft.com/office/officeart/2005/8/layout/default"/>
    <dgm:cxn modelId="{AF52EA47-D295-4CE5-AC87-4D3FB913C904}" type="presParOf" srcId="{39B612BB-E0F6-45D7-9DE8-E428854CC6ED}" destId="{203870E0-0E45-496F-98B1-31802A7A268A}" srcOrd="9" destOrd="0" presId="urn:microsoft.com/office/officeart/2005/8/layout/default"/>
    <dgm:cxn modelId="{5C6018B6-5E2A-4B39-9127-F86DCCAF8C36}" type="presParOf" srcId="{39B612BB-E0F6-45D7-9DE8-E428854CC6ED}" destId="{6E4436E6-0108-4394-BA95-9E42CDECB241}" srcOrd="10" destOrd="0" presId="urn:microsoft.com/office/officeart/2005/8/layout/default"/>
    <dgm:cxn modelId="{142BAC99-F786-4F1F-ABBF-B7C43DA03FB1}" type="presParOf" srcId="{39B612BB-E0F6-45D7-9DE8-E428854CC6ED}" destId="{52AE9C77-7549-45EF-B11F-B37DAE7121FE}" srcOrd="11" destOrd="0" presId="urn:microsoft.com/office/officeart/2005/8/layout/default"/>
    <dgm:cxn modelId="{272864EF-9985-48DD-8918-EC7FCC7189E1}" type="presParOf" srcId="{39B612BB-E0F6-45D7-9DE8-E428854CC6ED}" destId="{3BB55C66-6FA2-46A5-9518-781666FF9093}" srcOrd="12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4E52D9-54CF-42A6-B238-2B5751A033A3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AE25D71-9A8E-41F6-8BD4-E326C91460D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Предметная компетентность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C3D82D-AE06-4B5E-BDA1-25C87DFBD09B}" type="parTrans" cxnId="{991DE74A-DE20-4698-A53B-CC38201EB66B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BA27742-F855-48FE-AAFF-97E300A91758}" type="sibTrans" cxnId="{991DE74A-DE20-4698-A53B-CC38201EB66B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24D5469-EAB5-4DBF-9633-DE9F728A1061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Психолого-педагогическая компетентность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BEB9E4-26E8-4A0B-8B7C-A428E3FBC440}" type="parTrans" cxnId="{1A18E474-496E-4877-AFB3-42D9E70D2E19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53338F4-216D-42F2-8E4A-EA6F8C39CAED}" type="sibTrans" cxnId="{1A18E474-496E-4877-AFB3-42D9E70D2E19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F390AFB-419F-4342-92D6-9A002FB1C0F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Научно-методическая компетентность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0E42088-9C06-479F-8785-F4810790CF3B}" type="parTrans" cxnId="{A979689E-21B1-4987-A3AB-1A420854F75A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D1CB946-52C0-46A5-B595-95F65F631F79}" type="sibTrans" cxnId="{A979689E-21B1-4987-A3AB-1A420854F75A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4664FB-29AA-47B2-8FE9-1837906F27D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Личностная компетентность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EA0744-62CB-42A7-9DCA-423B4BBC83A8}" type="parTrans" cxnId="{2A2C4459-9D1F-4391-A5DB-613DA28222E5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4C0D94A-B8B3-432B-A4DA-7EEAED829699}" type="sibTrans" cxnId="{2A2C4459-9D1F-4391-A5DB-613DA28222E5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13AD606-C513-47E9-82DA-B61C2DA4E859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Самообразовательная компетентность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32C0875-421A-4BBD-BB66-95365012C84E}" type="parTrans" cxnId="{33303DBF-919A-4BA3-98AA-8F04FA00B587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51BE470-1EE5-4E9A-BB9D-CAE60CAB7899}" type="sibTrans" cxnId="{33303DBF-919A-4BA3-98AA-8F04FA00B587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A07231C-52B6-44D0-A879-6C6D273A5750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Коммуникативная компетентность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F7703F0-7E00-4B6F-9BC5-B4F238B57730}" type="parTrans" cxnId="{7CDDB2F5-F4CF-407A-B469-16D1B008D1D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F57BADA-5C3C-4436-B2AA-C3406DE0D341}" type="sibTrans" cxnId="{7CDDB2F5-F4CF-407A-B469-16D1B008D1D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4230783-9A7C-45A8-929F-463792C01548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Социальная компетентность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5D3CE6F-6830-4E56-940C-0431DF11C9E0}" type="parTrans" cxnId="{6633B96B-6ADE-412E-BCC4-805E0F441577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0FE4142-FAB4-4914-B217-0FF828D5AD22}" type="sibTrans" cxnId="{6633B96B-6ADE-412E-BCC4-805E0F441577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0D2D26-1E9B-49F3-BEAC-4C80DDB9C42C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Деонтологическая компетентность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7903C63-4142-4920-A4B0-F7B3C1CC070F}" type="parTrans" cxnId="{425885D8-EF44-4A0D-8E1B-C91CC93A92EE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97C9FB1-9C1F-4285-8541-78C6DFB8C155}" type="sibTrans" cxnId="{425885D8-EF44-4A0D-8E1B-C91CC93A92EE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B612BB-E0F6-45D7-9DE8-E428854CC6ED}" type="pres">
      <dgm:prSet presAssocID="{BD4E52D9-54CF-42A6-B238-2B5751A033A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21FDDC-B110-4C02-8712-8A37D73DBB0E}" type="pres">
      <dgm:prSet presAssocID="{CAE25D71-9A8E-41F6-8BD4-E326C91460DB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302E2F-7A10-4F31-9466-730209F1E6EB}" type="pres">
      <dgm:prSet presAssocID="{1BA27742-F855-48FE-AAFF-97E300A91758}" presName="sibTrans" presStyleCnt="0"/>
      <dgm:spPr/>
    </dgm:pt>
    <dgm:pt modelId="{154C337F-6A57-452D-BCF0-7089C31A39F8}" type="pres">
      <dgm:prSet presAssocID="{F24D5469-EAB5-4DBF-9633-DE9F728A106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149B65-2E2D-4526-8CE1-00FBD6965D7D}" type="pres">
      <dgm:prSet presAssocID="{B53338F4-216D-42F2-8E4A-EA6F8C39CAED}" presName="sibTrans" presStyleCnt="0"/>
      <dgm:spPr/>
    </dgm:pt>
    <dgm:pt modelId="{BCA1BBD7-E051-445B-A39B-8EA521B302F7}" type="pres">
      <dgm:prSet presAssocID="{9F390AFB-419F-4342-92D6-9A002FB1C0F8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F022D6-A069-49FD-846C-A9CB76A5B0C9}" type="pres">
      <dgm:prSet presAssocID="{CD1CB946-52C0-46A5-B595-95F65F631F79}" presName="sibTrans" presStyleCnt="0"/>
      <dgm:spPr/>
    </dgm:pt>
    <dgm:pt modelId="{DBC2CFE3-D42A-4C3A-8C03-C2A9F92B0151}" type="pres">
      <dgm:prSet presAssocID="{A04664FB-29AA-47B2-8FE9-1837906F27DB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653BC6-B145-4D48-B64D-A31353440253}" type="pres">
      <dgm:prSet presAssocID="{04C0D94A-B8B3-432B-A4DA-7EEAED829699}" presName="sibTrans" presStyleCnt="0"/>
      <dgm:spPr/>
    </dgm:pt>
    <dgm:pt modelId="{9150C516-D4A1-40F9-A894-C4FFB8CEDD69}" type="pres">
      <dgm:prSet presAssocID="{E13AD606-C513-47E9-82DA-B61C2DA4E859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3870E0-0E45-496F-98B1-31802A7A268A}" type="pres">
      <dgm:prSet presAssocID="{351BE470-1EE5-4E9A-BB9D-CAE60CAB7899}" presName="sibTrans" presStyleCnt="0"/>
      <dgm:spPr/>
    </dgm:pt>
    <dgm:pt modelId="{6E4436E6-0108-4394-BA95-9E42CDECB241}" type="pres">
      <dgm:prSet presAssocID="{2A07231C-52B6-44D0-A879-6C6D273A5750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AE9C77-7549-45EF-B11F-B37DAE7121FE}" type="pres">
      <dgm:prSet presAssocID="{9F57BADA-5C3C-4436-B2AA-C3406DE0D341}" presName="sibTrans" presStyleCnt="0"/>
      <dgm:spPr/>
    </dgm:pt>
    <dgm:pt modelId="{3BB55C66-6FA2-46A5-9518-781666FF9093}" type="pres">
      <dgm:prSet presAssocID="{64230783-9A7C-45A8-929F-463792C0154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DE0512-077D-442A-8437-11D3E9FB985F}" type="pres">
      <dgm:prSet presAssocID="{30FE4142-FAB4-4914-B217-0FF828D5AD22}" presName="sibTrans" presStyleCnt="0"/>
      <dgm:spPr/>
    </dgm:pt>
    <dgm:pt modelId="{97B5FFD9-9388-4438-937A-42823C3D2DF5}" type="pres">
      <dgm:prSet presAssocID="{4B0D2D26-1E9B-49F3-BEAC-4C80DDB9C42C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841F0D-C0C4-4A40-9CA3-98672183E8E9}" type="presOf" srcId="{2A07231C-52B6-44D0-A879-6C6D273A5750}" destId="{6E4436E6-0108-4394-BA95-9E42CDECB241}" srcOrd="0" destOrd="0" presId="urn:microsoft.com/office/officeart/2005/8/layout/default"/>
    <dgm:cxn modelId="{AD2C720F-9ED2-49E5-A844-DF49CAF0BC00}" type="presOf" srcId="{9F390AFB-419F-4342-92D6-9A002FB1C0F8}" destId="{BCA1BBD7-E051-445B-A39B-8EA521B302F7}" srcOrd="0" destOrd="0" presId="urn:microsoft.com/office/officeart/2005/8/layout/default"/>
    <dgm:cxn modelId="{425885D8-EF44-4A0D-8E1B-C91CC93A92EE}" srcId="{BD4E52D9-54CF-42A6-B238-2B5751A033A3}" destId="{4B0D2D26-1E9B-49F3-BEAC-4C80DDB9C42C}" srcOrd="7" destOrd="0" parTransId="{C7903C63-4142-4920-A4B0-F7B3C1CC070F}" sibTransId="{F97C9FB1-9C1F-4285-8541-78C6DFB8C155}"/>
    <dgm:cxn modelId="{1A18E474-496E-4877-AFB3-42D9E70D2E19}" srcId="{BD4E52D9-54CF-42A6-B238-2B5751A033A3}" destId="{F24D5469-EAB5-4DBF-9633-DE9F728A1061}" srcOrd="1" destOrd="0" parTransId="{BCBEB9E4-26E8-4A0B-8B7C-A428E3FBC440}" sibTransId="{B53338F4-216D-42F2-8E4A-EA6F8C39CAED}"/>
    <dgm:cxn modelId="{40E28873-708F-4609-8F5D-40BEE519FC2C}" type="presOf" srcId="{64230783-9A7C-45A8-929F-463792C01548}" destId="{3BB55C66-6FA2-46A5-9518-781666FF9093}" srcOrd="0" destOrd="0" presId="urn:microsoft.com/office/officeart/2005/8/layout/default"/>
    <dgm:cxn modelId="{BA129205-CD24-4CE9-B2ED-34F0E4EE5D8E}" type="presOf" srcId="{4B0D2D26-1E9B-49F3-BEAC-4C80DDB9C42C}" destId="{97B5FFD9-9388-4438-937A-42823C3D2DF5}" srcOrd="0" destOrd="0" presId="urn:microsoft.com/office/officeart/2005/8/layout/default"/>
    <dgm:cxn modelId="{A979689E-21B1-4987-A3AB-1A420854F75A}" srcId="{BD4E52D9-54CF-42A6-B238-2B5751A033A3}" destId="{9F390AFB-419F-4342-92D6-9A002FB1C0F8}" srcOrd="2" destOrd="0" parTransId="{40E42088-9C06-479F-8785-F4810790CF3B}" sibTransId="{CD1CB946-52C0-46A5-B595-95F65F631F79}"/>
    <dgm:cxn modelId="{7D600BE9-1488-4057-BD9C-60E3DB8C3648}" type="presOf" srcId="{BD4E52D9-54CF-42A6-B238-2B5751A033A3}" destId="{39B612BB-E0F6-45D7-9DE8-E428854CC6ED}" srcOrd="0" destOrd="0" presId="urn:microsoft.com/office/officeart/2005/8/layout/default"/>
    <dgm:cxn modelId="{EC1B0BEB-60E4-40AF-9986-76DEDCDDFDF3}" type="presOf" srcId="{CAE25D71-9A8E-41F6-8BD4-E326C91460DB}" destId="{2921FDDC-B110-4C02-8712-8A37D73DBB0E}" srcOrd="0" destOrd="0" presId="urn:microsoft.com/office/officeart/2005/8/layout/default"/>
    <dgm:cxn modelId="{2A2C4459-9D1F-4391-A5DB-613DA28222E5}" srcId="{BD4E52D9-54CF-42A6-B238-2B5751A033A3}" destId="{A04664FB-29AA-47B2-8FE9-1837906F27DB}" srcOrd="3" destOrd="0" parTransId="{74EA0744-62CB-42A7-9DCA-423B4BBC83A8}" sibTransId="{04C0D94A-B8B3-432B-A4DA-7EEAED829699}"/>
    <dgm:cxn modelId="{33303DBF-919A-4BA3-98AA-8F04FA00B587}" srcId="{BD4E52D9-54CF-42A6-B238-2B5751A033A3}" destId="{E13AD606-C513-47E9-82DA-B61C2DA4E859}" srcOrd="4" destOrd="0" parTransId="{632C0875-421A-4BBD-BB66-95365012C84E}" sibTransId="{351BE470-1EE5-4E9A-BB9D-CAE60CAB7899}"/>
    <dgm:cxn modelId="{991DE74A-DE20-4698-A53B-CC38201EB66B}" srcId="{BD4E52D9-54CF-42A6-B238-2B5751A033A3}" destId="{CAE25D71-9A8E-41F6-8BD4-E326C91460DB}" srcOrd="0" destOrd="0" parTransId="{69C3D82D-AE06-4B5E-BDA1-25C87DFBD09B}" sibTransId="{1BA27742-F855-48FE-AAFF-97E300A91758}"/>
    <dgm:cxn modelId="{7CDDB2F5-F4CF-407A-B469-16D1B008D1D2}" srcId="{BD4E52D9-54CF-42A6-B238-2B5751A033A3}" destId="{2A07231C-52B6-44D0-A879-6C6D273A5750}" srcOrd="5" destOrd="0" parTransId="{5F7703F0-7E00-4B6F-9BC5-B4F238B57730}" sibTransId="{9F57BADA-5C3C-4436-B2AA-C3406DE0D341}"/>
    <dgm:cxn modelId="{0F0E5B1B-9D8C-4D83-898E-9EFC4BFDDC63}" type="presOf" srcId="{E13AD606-C513-47E9-82DA-B61C2DA4E859}" destId="{9150C516-D4A1-40F9-A894-C4FFB8CEDD69}" srcOrd="0" destOrd="0" presId="urn:microsoft.com/office/officeart/2005/8/layout/default"/>
    <dgm:cxn modelId="{658FE122-2321-4E14-8BAB-CB7A12DF233B}" type="presOf" srcId="{A04664FB-29AA-47B2-8FE9-1837906F27DB}" destId="{DBC2CFE3-D42A-4C3A-8C03-C2A9F92B0151}" srcOrd="0" destOrd="0" presId="urn:microsoft.com/office/officeart/2005/8/layout/default"/>
    <dgm:cxn modelId="{6633B96B-6ADE-412E-BCC4-805E0F441577}" srcId="{BD4E52D9-54CF-42A6-B238-2B5751A033A3}" destId="{64230783-9A7C-45A8-929F-463792C01548}" srcOrd="6" destOrd="0" parTransId="{F5D3CE6F-6830-4E56-940C-0431DF11C9E0}" sibTransId="{30FE4142-FAB4-4914-B217-0FF828D5AD22}"/>
    <dgm:cxn modelId="{7779782F-F4CC-4CC2-A675-8421913065F8}" type="presOf" srcId="{F24D5469-EAB5-4DBF-9633-DE9F728A1061}" destId="{154C337F-6A57-452D-BCF0-7089C31A39F8}" srcOrd="0" destOrd="0" presId="urn:microsoft.com/office/officeart/2005/8/layout/default"/>
    <dgm:cxn modelId="{C5D9AF17-8C6E-4606-83D1-2909BB278089}" type="presParOf" srcId="{39B612BB-E0F6-45D7-9DE8-E428854CC6ED}" destId="{2921FDDC-B110-4C02-8712-8A37D73DBB0E}" srcOrd="0" destOrd="0" presId="urn:microsoft.com/office/officeart/2005/8/layout/default"/>
    <dgm:cxn modelId="{F85AC5F1-7E12-4AA2-9D9A-AB972A8535F4}" type="presParOf" srcId="{39B612BB-E0F6-45D7-9DE8-E428854CC6ED}" destId="{C1302E2F-7A10-4F31-9466-730209F1E6EB}" srcOrd="1" destOrd="0" presId="urn:microsoft.com/office/officeart/2005/8/layout/default"/>
    <dgm:cxn modelId="{F411D220-9151-4B6A-A788-38445624EE04}" type="presParOf" srcId="{39B612BB-E0F6-45D7-9DE8-E428854CC6ED}" destId="{154C337F-6A57-452D-BCF0-7089C31A39F8}" srcOrd="2" destOrd="0" presId="urn:microsoft.com/office/officeart/2005/8/layout/default"/>
    <dgm:cxn modelId="{842EACEB-2BFF-459C-B9F8-7C0BE835E860}" type="presParOf" srcId="{39B612BB-E0F6-45D7-9DE8-E428854CC6ED}" destId="{B3149B65-2E2D-4526-8CE1-00FBD6965D7D}" srcOrd="3" destOrd="0" presId="urn:microsoft.com/office/officeart/2005/8/layout/default"/>
    <dgm:cxn modelId="{EA187D54-48CE-43F3-AFE9-2A284786F029}" type="presParOf" srcId="{39B612BB-E0F6-45D7-9DE8-E428854CC6ED}" destId="{BCA1BBD7-E051-445B-A39B-8EA521B302F7}" srcOrd="4" destOrd="0" presId="urn:microsoft.com/office/officeart/2005/8/layout/default"/>
    <dgm:cxn modelId="{7CDE6B71-FBC2-4A46-B574-7719AF21B54B}" type="presParOf" srcId="{39B612BB-E0F6-45D7-9DE8-E428854CC6ED}" destId="{67F022D6-A069-49FD-846C-A9CB76A5B0C9}" srcOrd="5" destOrd="0" presId="urn:microsoft.com/office/officeart/2005/8/layout/default"/>
    <dgm:cxn modelId="{7DF05802-BC9F-4C0E-BBD5-4DB843C1A976}" type="presParOf" srcId="{39B612BB-E0F6-45D7-9DE8-E428854CC6ED}" destId="{DBC2CFE3-D42A-4C3A-8C03-C2A9F92B0151}" srcOrd="6" destOrd="0" presId="urn:microsoft.com/office/officeart/2005/8/layout/default"/>
    <dgm:cxn modelId="{40FD2740-3FD7-4C07-9D7E-B1380B869C0C}" type="presParOf" srcId="{39B612BB-E0F6-45D7-9DE8-E428854CC6ED}" destId="{A4653BC6-B145-4D48-B64D-A31353440253}" srcOrd="7" destOrd="0" presId="urn:microsoft.com/office/officeart/2005/8/layout/default"/>
    <dgm:cxn modelId="{A5213C7C-0A72-4F69-946E-E05E61496FE4}" type="presParOf" srcId="{39B612BB-E0F6-45D7-9DE8-E428854CC6ED}" destId="{9150C516-D4A1-40F9-A894-C4FFB8CEDD69}" srcOrd="8" destOrd="0" presId="urn:microsoft.com/office/officeart/2005/8/layout/default"/>
    <dgm:cxn modelId="{C1A9C366-CA18-4C4B-AC22-75290E963EA5}" type="presParOf" srcId="{39B612BB-E0F6-45D7-9DE8-E428854CC6ED}" destId="{203870E0-0E45-496F-98B1-31802A7A268A}" srcOrd="9" destOrd="0" presId="urn:microsoft.com/office/officeart/2005/8/layout/default"/>
    <dgm:cxn modelId="{C252B2A5-244B-45F0-8B62-4ACDEEBB1463}" type="presParOf" srcId="{39B612BB-E0F6-45D7-9DE8-E428854CC6ED}" destId="{6E4436E6-0108-4394-BA95-9E42CDECB241}" srcOrd="10" destOrd="0" presId="urn:microsoft.com/office/officeart/2005/8/layout/default"/>
    <dgm:cxn modelId="{1A436523-60E4-474B-B34F-F44113C3D28E}" type="presParOf" srcId="{39B612BB-E0F6-45D7-9DE8-E428854CC6ED}" destId="{52AE9C77-7549-45EF-B11F-B37DAE7121FE}" srcOrd="11" destOrd="0" presId="urn:microsoft.com/office/officeart/2005/8/layout/default"/>
    <dgm:cxn modelId="{3B17D58B-403B-49A8-8B74-D5453F0BF21E}" type="presParOf" srcId="{39B612BB-E0F6-45D7-9DE8-E428854CC6ED}" destId="{3BB55C66-6FA2-46A5-9518-781666FF9093}" srcOrd="12" destOrd="0" presId="urn:microsoft.com/office/officeart/2005/8/layout/default"/>
    <dgm:cxn modelId="{E9720281-A8E3-4BC0-A43F-2EC30E28C9A7}" type="presParOf" srcId="{39B612BB-E0F6-45D7-9DE8-E428854CC6ED}" destId="{08DE0512-077D-442A-8437-11D3E9FB985F}" srcOrd="13" destOrd="0" presId="urn:microsoft.com/office/officeart/2005/8/layout/default"/>
    <dgm:cxn modelId="{A8CF78CC-A6AB-42C7-8196-0817C219145E}" type="presParOf" srcId="{39B612BB-E0F6-45D7-9DE8-E428854CC6ED}" destId="{97B5FFD9-9388-4438-937A-42823C3D2DF5}" srcOrd="14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vk.com/club5821222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643050"/>
            <a:ext cx="6786610" cy="300039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Выступление на методическом объединении учителей индивидуального обучения на тему: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«Методическая и профессиональная компетентность педагога, как условие его эффективной деятельности в достижении высокого качества образования»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786446" y="5286388"/>
            <a:ext cx="3071834" cy="42862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Учитель: Е.С.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Глуханюк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7215206" y="6143644"/>
            <a:ext cx="1714512" cy="42862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24.03.2021 г.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357422" y="214290"/>
            <a:ext cx="4429156" cy="42862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ГКОУ «Школа-интернат №10»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93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142852"/>
            <a:ext cx="8821311" cy="657227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94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214290"/>
            <a:ext cx="8593663" cy="621510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93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142852"/>
            <a:ext cx="8478084" cy="635798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93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142852"/>
            <a:ext cx="8723572" cy="635798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9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214290"/>
            <a:ext cx="8572560" cy="652805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94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142852"/>
            <a:ext cx="8143932" cy="6468939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214686"/>
            <a:ext cx="5000660" cy="2714644"/>
          </a:xfr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https://vk.com/club58212223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Страница сетевого сообщества «Логопедическая копилка Е.С. Глуханюк»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MxLnW_ZruqM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72570" y="2928934"/>
            <a:ext cx="3243974" cy="3600455"/>
          </a:xfrm>
          <a:prstGeom prst="rect">
            <a:avLst/>
          </a:prstGeom>
        </p:spPr>
      </p:pic>
      <p:pic>
        <p:nvPicPr>
          <p:cNvPr id="5" name="Рисунок 4" descr="Снимок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142852"/>
            <a:ext cx="7678222" cy="2695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147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5420329" y="651845"/>
            <a:ext cx="4071944" cy="3053958"/>
          </a:xfrm>
          <a:prstGeom prst="rect">
            <a:avLst/>
          </a:prstGeom>
        </p:spPr>
      </p:pic>
      <p:pic>
        <p:nvPicPr>
          <p:cNvPr id="6" name="Рисунок 5" descr="IMG_176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419731" y="1062616"/>
            <a:ext cx="4500596" cy="3375447"/>
          </a:xfrm>
          <a:prstGeom prst="rect">
            <a:avLst/>
          </a:prstGeom>
        </p:spPr>
      </p:pic>
      <p:pic>
        <p:nvPicPr>
          <p:cNvPr id="4" name="Содержимое 3" descr="IMG_0221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 rot="5400000">
            <a:off x="2493093" y="2578949"/>
            <a:ext cx="4629668" cy="3472251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77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10292"/>
          <a:stretch>
            <a:fillRect/>
          </a:stretch>
        </p:blipFill>
        <p:spPr>
          <a:xfrm>
            <a:off x="142844" y="1785926"/>
            <a:ext cx="4358254" cy="3643716"/>
          </a:xfrm>
        </p:spPr>
      </p:pic>
      <p:pic>
        <p:nvPicPr>
          <p:cNvPr id="5" name="Рисунок 4" descr="IMG_19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857232"/>
            <a:ext cx="4077291" cy="543638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_410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571611"/>
            <a:ext cx="4572032" cy="34290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43932" cy="785794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Совместная деятельность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IMG_410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4292201" y="1637097"/>
            <a:ext cx="5095913" cy="382193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2643174" y="142852"/>
            <a:ext cx="63722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Педагог - мастер, если умеет учить всех без исключения детей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b="1" dirty="0">
                <a:latin typeface="Times New Roman" pitchFamily="18" charset="0"/>
                <a:cs typeface="Times New Roman" pitchFamily="18" charset="0"/>
              </a:rPr>
            </a:b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5"/>
          <p:cNvSpPr>
            <a:spLocks noChangeArrowheads="1"/>
          </p:cNvSpPr>
          <p:nvPr/>
        </p:nvSpPr>
        <p:spPr bwMode="auto">
          <a:xfrm>
            <a:off x="500034" y="1071546"/>
            <a:ext cx="8424862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600" b="1" u="sng" dirty="0">
                <a:latin typeface="Times New Roman" pitchFamily="18" charset="0"/>
                <a:cs typeface="Times New Roman" pitchFamily="18" charset="0"/>
              </a:rPr>
              <a:t>КОМПЕТЕНТНЫЙ</a:t>
            </a:r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 – осведомленный,     авторитетный в какой-либо области.</a:t>
            </a:r>
          </a:p>
          <a:p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словарь С.И.Ожегова</a:t>
            </a:r>
          </a:p>
        </p:txBody>
      </p:sp>
      <p:sp>
        <p:nvSpPr>
          <p:cNvPr id="4" name="Прямоугольник 3"/>
          <p:cNvSpPr txBox="1">
            <a:spLocks noChangeArrowheads="1"/>
          </p:cNvSpPr>
          <p:nvPr/>
        </p:nvSpPr>
        <p:spPr>
          <a:xfrm>
            <a:off x="428596" y="2857496"/>
            <a:ext cx="8229600" cy="38004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 fontScale="92500"/>
          </a:bodyPr>
          <a:lstStyle/>
          <a:p>
            <a:pPr lvl="0">
              <a:lnSpc>
                <a:spcPct val="120000"/>
              </a:lnSpc>
              <a:buClr>
                <a:srgbClr val="90C226"/>
              </a:buClr>
              <a:defRPr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Профессиональная компетентность педагога – это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совокупность знаний и умений, обеспечивающих эффективное решение профессионально-педагогических проблем и типичных профессиональных задач, возникающих в реальных ситуациях педагогической деятельности, с использованием жизненного опыта, имеющейся квалификации, общепризнанных ценностей.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43932" cy="785794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Совместная деятельность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MG_41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4214809" y="1643050"/>
            <a:ext cx="5143537" cy="3857653"/>
          </a:xfrm>
          <a:prstGeom prst="rect">
            <a:avLst/>
          </a:prstGeom>
        </p:spPr>
      </p:pic>
      <p:pic>
        <p:nvPicPr>
          <p:cNvPr id="11" name="Рисунок 10" descr="IMG_4121.JPG"/>
          <p:cNvPicPr>
            <a:picLocks noChangeAspect="1"/>
          </p:cNvPicPr>
          <p:nvPr/>
        </p:nvPicPr>
        <p:blipFill>
          <a:blip r:embed="rId3" cstate="email"/>
          <a:srcRect l="15278" t="18750" r="13889" b="13541"/>
          <a:stretch>
            <a:fillRect/>
          </a:stretch>
        </p:blipFill>
        <p:spPr>
          <a:xfrm>
            <a:off x="571472" y="1000107"/>
            <a:ext cx="4000528" cy="5098711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71435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деятельности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339" y="3799356"/>
            <a:ext cx="2142674" cy="29768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548680"/>
            <a:ext cx="2157023" cy="30490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239" b="14922"/>
          <a:stretch>
            <a:fillRect/>
          </a:stretch>
        </p:blipFill>
        <p:spPr>
          <a:xfrm>
            <a:off x="3214678" y="928670"/>
            <a:ext cx="2360825" cy="30151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67" y="571480"/>
            <a:ext cx="2160076" cy="30554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62" y="3856448"/>
            <a:ext cx="2020974" cy="28587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182" y="4143380"/>
            <a:ext cx="1760242" cy="2489891"/>
          </a:xfrm>
          <a:prstGeom prst="rect">
            <a:avLst/>
          </a:prstGeom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D17E-BF7E-4B3F-97DB-CA2D370A66F6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274638"/>
            <a:ext cx="7488237" cy="17573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 smtClean="0"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Педагогическое 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мастерство требует огромного труда души, постоянного поиска, напряжения духовных и физических сил, активной работы над собой. </a:t>
            </a:r>
            <a:endParaRPr lang="ru-RU" sz="2800" b="1" dirty="0"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3" y="1928813"/>
            <a:ext cx="8229600" cy="4525962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lnSpc>
                <a:spcPct val="115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indent="0" algn="just" eaLnBrk="1" fontAlgn="auto" hangingPunct="1">
              <a:lnSpc>
                <a:spcPct val="115000"/>
              </a:lnSpc>
              <a:spcAft>
                <a:spcPts val="0"/>
              </a:spcAft>
              <a:buNone/>
              <a:defRPr/>
            </a:pPr>
            <a:r>
              <a:rPr lang="ru-RU" b="1" i="1" dirty="0" smtClean="0">
                <a:latin typeface="Times New Roman"/>
                <a:ea typeface="Calibri"/>
                <a:cs typeface="Times New Roman"/>
              </a:rPr>
              <a:t>Век </a:t>
            </a:r>
            <a:r>
              <a:rPr lang="ru-RU" b="1" i="1" dirty="0">
                <a:latin typeface="Times New Roman"/>
                <a:ea typeface="Calibri"/>
                <a:cs typeface="Times New Roman"/>
              </a:rPr>
              <a:t>живи - век учись. Это нужно взять за основу в педагогической практике. Обучая, учитель развивается сам, его опыт становится богаче и таким образом он становится на путь профессионального успеха.</a:t>
            </a:r>
            <a:endParaRPr lang="ru-RU" sz="2400" b="1" i="1" dirty="0">
              <a:ea typeface="Calibri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1428728" y="357166"/>
            <a:ext cx="6596063" cy="15696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4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Творите, развивайтесь!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714348" y="1928802"/>
            <a:ext cx="767397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Как нет детей без воображения, так нет педагога без творческих порывов! </a:t>
            </a:r>
          </a:p>
          <a:p>
            <a:pPr algn="ctr">
              <a:lnSpc>
                <a:spcPct val="150000"/>
              </a:lnSpc>
            </a:pPr>
            <a:r>
              <a:rPr lang="ru-RU" altLang="ru-RU" sz="3200" b="1" u="sng" dirty="0">
                <a:latin typeface="Times New Roman" pitchFamily="18" charset="0"/>
                <a:cs typeface="Times New Roman" pitchFamily="18" charset="0"/>
              </a:rPr>
              <a:t>Творческих  Вам   успехов!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9" y="4149725"/>
            <a:ext cx="290670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14282" y="4572008"/>
            <a:ext cx="6596063" cy="15696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4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</a:t>
            </a:r>
          </a:p>
          <a:p>
            <a:pPr algn="ctr">
              <a:defRPr/>
            </a:pPr>
            <a:r>
              <a:rPr lang="ru-RU" altLang="ru-RU" sz="4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altLang="ru-RU" sz="48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14282" y="1071546"/>
          <a:ext cx="8715436" cy="5786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одзаголовок 2"/>
          <p:cNvSpPr txBox="1">
            <a:spLocks/>
          </p:cNvSpPr>
          <p:nvPr/>
        </p:nvSpPr>
        <p:spPr>
          <a:xfrm>
            <a:off x="214282" y="214290"/>
            <a:ext cx="8715436" cy="78581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Функции педагога-коррекционника:</a:t>
            </a:r>
            <a:endParaRPr kumimoji="0" lang="ru-RU" sz="40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 descr="unnam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48" y="4791075"/>
            <a:ext cx="1905000" cy="20669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14282" y="1285860"/>
          <a:ext cx="8715436" cy="5572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одзаголовок 2"/>
          <p:cNvSpPr txBox="1">
            <a:spLocks/>
          </p:cNvSpPr>
          <p:nvPr/>
        </p:nvSpPr>
        <p:spPr>
          <a:xfrm>
            <a:off x="214282" y="214290"/>
            <a:ext cx="8715436" cy="107157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Составляющие профессиональной компетентности  педагога-коррекционника: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539750" y="465138"/>
            <a:ext cx="8281988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2400" b="1" u="sng">
                <a:latin typeface="Times New Roman" pitchFamily="18" charset="0"/>
                <a:cs typeface="Times New Roman" pitchFamily="18" charset="0"/>
              </a:rPr>
              <a:t>Таким образом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, профессиональная компетентность педагога зависит от различных свойств личности. Именно </a:t>
            </a:r>
            <a:r>
              <a:rPr lang="ru-RU" altLang="ru-RU" sz="2400" b="1" u="sng">
                <a:latin typeface="Times New Roman" pitchFamily="18" charset="0"/>
                <a:cs typeface="Times New Roman" pitchFamily="18" charset="0"/>
              </a:rPr>
              <a:t>повышение компетентности и профессионализма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педагога есть необходимое условие повышения качества, как педагогического процесса, так и </a:t>
            </a:r>
            <a:r>
              <a:rPr lang="ru-RU" altLang="ru-RU" sz="2400" b="1" u="sng">
                <a:latin typeface="Times New Roman" pitchFamily="18" charset="0"/>
                <a:cs typeface="Times New Roman" pitchFamily="18" charset="0"/>
              </a:rPr>
              <a:t>качества школьного образования в целом.</a:t>
            </a: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755650" y="4292600"/>
            <a:ext cx="7634288" cy="1939925"/>
          </a:xfrm>
          <a:prstGeom prst="rect">
            <a:avLst/>
          </a:prstGeom>
          <a:gradFill rotWithShape="1">
            <a:gsLst>
              <a:gs pos="0">
                <a:srgbClr val="83D3FF"/>
              </a:gs>
              <a:gs pos="50000">
                <a:srgbClr val="B5E2FF"/>
              </a:gs>
              <a:gs pos="100000">
                <a:srgbClr val="DBF0FF"/>
              </a:gs>
            </a:gsLst>
            <a:lin ang="135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2400">
                <a:latin typeface="Trebuchet MS" pitchFamily="34" charset="0"/>
              </a:rPr>
              <a:t>«Как прошло детство, кто вел ребенка за руку в детские годы, что вошло в его разум и сердце из окружающего мира – от этого в решающей степени зависит, каким человеком станет сегодняшний малыш». В.А.Сухомлинский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985838"/>
          </a:xfrm>
          <a:gradFill rotWithShape="1">
            <a:gsLst>
              <a:gs pos="0">
                <a:srgbClr val="83D3FF"/>
              </a:gs>
              <a:gs pos="50000">
                <a:srgbClr val="B5E2FF"/>
              </a:gs>
              <a:gs pos="100000">
                <a:srgbClr val="DBF0FF"/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пути развития профессиональной компетентности педагога</a:t>
            </a:r>
          </a:p>
        </p:txBody>
      </p:sp>
      <p:sp>
        <p:nvSpPr>
          <p:cNvPr id="106499" name="Прямоугольник 3"/>
          <p:cNvSpPr>
            <a:spLocks noGrp="1" noChangeArrowheads="1"/>
          </p:cNvSpPr>
          <p:nvPr>
            <p:ph idx="1"/>
          </p:nvPr>
        </p:nvSpPr>
        <p:spPr>
          <a:xfrm>
            <a:off x="0" y="857250"/>
            <a:ext cx="9144000" cy="600075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"/>
              <a:defRPr/>
            </a:pP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повышения квалификации.</a:t>
            </a:r>
            <a:endParaRPr lang="ru-RU" sz="20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"/>
              <a:defRPr/>
            </a:pP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Аттестация </a:t>
            </a:r>
            <a:r>
              <a:rPr lang="ru-RU" sz="20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педагогических </a:t>
            </a: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работников.</a:t>
            </a:r>
            <a:endParaRPr lang="ru-RU" sz="20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"/>
              <a:defRPr/>
            </a:pP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 самообразования педагогов.</a:t>
            </a:r>
            <a:endParaRPr lang="ru-RU" sz="20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"/>
              <a:defRPr/>
            </a:pP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Активное </a:t>
            </a:r>
            <a:r>
              <a:rPr lang="ru-RU" sz="20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в работе методических объединений, педсоветов, семинаров, конференций, </a:t>
            </a: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мастер-классов.</a:t>
            </a:r>
            <a:endParaRPr lang="ru-RU" sz="20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"/>
              <a:defRPr/>
            </a:pP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Владение </a:t>
            </a:r>
            <a:r>
              <a:rPr lang="ru-RU" sz="20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современными образовательными технологиями, методическими приемами, педагогическими средствами и их постоянное </a:t>
            </a: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совершенствование.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"/>
              <a:defRPr/>
            </a:pPr>
            <a:r>
              <a:rPr lang="ru-RU" sz="20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Овладение информационно-коммуникационными </a:t>
            </a: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технологиями.</a:t>
            </a:r>
            <a:endParaRPr lang="ru-RU" sz="20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"/>
              <a:defRPr/>
            </a:pP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20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конкурсах</a:t>
            </a:r>
            <a:r>
              <a:rPr lang="ru-RU" sz="20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исследовательских </a:t>
            </a: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работах.</a:t>
            </a:r>
            <a:endParaRPr lang="ru-RU" sz="20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"/>
              <a:defRPr/>
            </a:pP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Обобщение </a:t>
            </a:r>
            <a:r>
              <a:rPr lang="ru-RU" sz="20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распространение собственного педагогического </a:t>
            </a: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опыта, </a:t>
            </a:r>
            <a:r>
              <a:rPr lang="ru-RU" sz="20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публикаций.</a:t>
            </a:r>
            <a:endParaRPr lang="ru-RU" sz="20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000364" y="0"/>
            <a:ext cx="5643602" cy="62068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Изготовление методического материала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39922" y="4350637"/>
            <a:ext cx="3980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571480"/>
            <a:ext cx="2413284" cy="18099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4572008"/>
            <a:ext cx="2381267" cy="17859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60" y="642918"/>
            <a:ext cx="2692661" cy="20079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802" y="4572008"/>
            <a:ext cx="2392279" cy="17942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42852"/>
            <a:ext cx="2677256" cy="19984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865"/>
          <a:stretch>
            <a:fillRect/>
          </a:stretch>
        </p:blipFill>
        <p:spPr>
          <a:xfrm>
            <a:off x="1142976" y="2428868"/>
            <a:ext cx="3388675" cy="211287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8" y="3286124"/>
            <a:ext cx="3238523" cy="2428892"/>
          </a:xfrm>
          <a:prstGeom prst="rect">
            <a:avLst/>
          </a:prstGeom>
        </p:spPr>
      </p:pic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D17E-BF7E-4B3F-97DB-CA2D370A66F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93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214290"/>
            <a:ext cx="8525618" cy="628654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94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2844" y="142852"/>
            <a:ext cx="8684288" cy="642942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367</Words>
  <PresentationFormat>Экран (4:3)</PresentationFormat>
  <Paragraphs>53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Основные пути развития профессиональной компетентности педагога</vt:lpstr>
      <vt:lpstr>Изготовление методического материала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Совместная деятельность</vt:lpstr>
      <vt:lpstr>Совместная деятельность</vt:lpstr>
      <vt:lpstr>Результативность профессиональной педагогической деятельности</vt:lpstr>
      <vt:lpstr> Педагогическое мастерство требует огромного труда души, постоянного поиска, напряжения духовных и физических сил, активной работы над собой. 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ГКОУ «Школа-интернат №10»</dc:title>
  <dc:creator>User</dc:creator>
  <cp:lastModifiedBy>User</cp:lastModifiedBy>
  <cp:revision>50</cp:revision>
  <dcterms:created xsi:type="dcterms:W3CDTF">2021-03-22T17:24:36Z</dcterms:created>
  <dcterms:modified xsi:type="dcterms:W3CDTF">2022-11-12T09:47:30Z</dcterms:modified>
</cp:coreProperties>
</file>